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7463bfe81946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98d842ff304c22"/>
  </p:sldMasterIdLst>
  <p:sldIdLst>
    <p:sldId xmlns:r="http://schemas.openxmlformats.org/officeDocument/2006/relationships" id="256" r:id="R25e5a82fe4844f95"/>
    <p:sldId xmlns:r="http://schemas.openxmlformats.org/officeDocument/2006/relationships" id="257" r:id="R45c6bd5c17124535"/>
    <p:sldId xmlns:r="http://schemas.openxmlformats.org/officeDocument/2006/relationships" id="258" r:id="R6e06eec07ac8473f"/>
    <p:sldId xmlns:r="http://schemas.openxmlformats.org/officeDocument/2006/relationships" id="259" r:id="R4c1327c6c3ec488b"/>
    <p:sldId xmlns:r="http://schemas.openxmlformats.org/officeDocument/2006/relationships" id="260" r:id="R391b2655a5da463a"/>
    <p:sldId xmlns:r="http://schemas.openxmlformats.org/officeDocument/2006/relationships" id="261" r:id="R19b7777cffdc474d"/>
    <p:sldId xmlns:r="http://schemas.openxmlformats.org/officeDocument/2006/relationships" id="262" r:id="R474061e2301d43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98d842ff304c22" /><Relationship Type="http://schemas.openxmlformats.org/officeDocument/2006/relationships/slide" Target="/ppt/slides/slide1.xml" Id="R25e5a82fe4844f95" /><Relationship Type="http://schemas.openxmlformats.org/officeDocument/2006/relationships/slide" Target="/ppt/slides/slide2.xml" Id="R45c6bd5c17124535" /><Relationship Type="http://schemas.openxmlformats.org/officeDocument/2006/relationships/slide" Target="/ppt/slides/slide3.xml" Id="R6e06eec07ac8473f" /><Relationship Type="http://schemas.openxmlformats.org/officeDocument/2006/relationships/slide" Target="/ppt/slides/slide4.xml" Id="R4c1327c6c3ec488b" /><Relationship Type="http://schemas.openxmlformats.org/officeDocument/2006/relationships/slide" Target="/ppt/slides/slide5.xml" Id="R391b2655a5da463a" /><Relationship Type="http://schemas.openxmlformats.org/officeDocument/2006/relationships/slide" Target="/ppt/slides/slide6.xml" Id="R19b7777cffdc474d" /><Relationship Type="http://schemas.openxmlformats.org/officeDocument/2006/relationships/slide" Target="/ppt/slides/slide7.xml" Id="R474061e2301d43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670b292cf04e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abbcb61604559" /><Relationship Type="http://schemas.openxmlformats.org/officeDocument/2006/relationships/theme" Target="/ppt/slideMasters/theme/theme1.xml" Id="Rf7485c78bac542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8abbcb616045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06955a4a84a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2053ec79f42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4ec87ae7545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f2b583a834c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83b3c491942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5aba5212140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62530a1e346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INTERTRADE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INTERTRADE SHIPPING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713 923 436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607 703 662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605 914 907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3 745 885 510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3 978 502 206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BRØYMER ØYVIN ANDERS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KONGSKILEN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KYNNA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BRØYMER ØYVIN ANDERS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76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930 975 141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