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4991a9d9e148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5477efc14249e5"/>
  </p:sldMasterIdLst>
  <p:sldIdLst>
    <p:sldId xmlns:r="http://schemas.openxmlformats.org/officeDocument/2006/relationships" id="256" r:id="R274d943ac19d4619"/>
    <p:sldId xmlns:r="http://schemas.openxmlformats.org/officeDocument/2006/relationships" id="257" r:id="Rd49017e85d604ec9"/>
    <p:sldId xmlns:r="http://schemas.openxmlformats.org/officeDocument/2006/relationships" id="258" r:id="R67f139a89a594eb8"/>
    <p:sldId xmlns:r="http://schemas.openxmlformats.org/officeDocument/2006/relationships" id="259" r:id="R096bca8f75cb45ce"/>
    <p:sldId xmlns:r="http://schemas.openxmlformats.org/officeDocument/2006/relationships" id="260" r:id="R0328a33b37ea4f80"/>
    <p:sldId xmlns:r="http://schemas.openxmlformats.org/officeDocument/2006/relationships" id="261" r:id="R6f585af4a7ec4953"/>
    <p:sldId xmlns:r="http://schemas.openxmlformats.org/officeDocument/2006/relationships" id="262" r:id="R531b328285a64e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5477efc14249e5" /><Relationship Type="http://schemas.openxmlformats.org/officeDocument/2006/relationships/slide" Target="/ppt/slides/slide1.xml" Id="R274d943ac19d4619" /><Relationship Type="http://schemas.openxmlformats.org/officeDocument/2006/relationships/slide" Target="/ppt/slides/slide2.xml" Id="Rd49017e85d604ec9" /><Relationship Type="http://schemas.openxmlformats.org/officeDocument/2006/relationships/slide" Target="/ppt/slides/slide3.xml" Id="R67f139a89a594eb8" /><Relationship Type="http://schemas.openxmlformats.org/officeDocument/2006/relationships/slide" Target="/ppt/slides/slide4.xml" Id="R096bca8f75cb45ce" /><Relationship Type="http://schemas.openxmlformats.org/officeDocument/2006/relationships/slide" Target="/ppt/slides/slide5.xml" Id="R0328a33b37ea4f80" /><Relationship Type="http://schemas.openxmlformats.org/officeDocument/2006/relationships/slide" Target="/ppt/slides/slide6.xml" Id="R6f585af4a7ec4953" /><Relationship Type="http://schemas.openxmlformats.org/officeDocument/2006/relationships/slide" Target="/ppt/slides/slide7.xml" Id="R531b328285a64e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eff46c4e5742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ef2fe3f6f42dd" /><Relationship Type="http://schemas.openxmlformats.org/officeDocument/2006/relationships/theme" Target="/ppt/slideMasters/theme/theme1.xml" Id="R3ba2ca5511ab4f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2ef2fe3f6f42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e3f6605f847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32a07113340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302929b7a49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899348d244f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0a649365748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80df30ec646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55471d5f846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KASSIOPEIA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KASSIOPEIA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KASSIOPEIA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KASSIOPEIA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KASSIOPEIA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KASSIOPEIA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368 916 665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368 334 502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369 149 940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407 122 819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767 122 819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KASSIOPEIA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TAURUS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CETUS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POLLUX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CETUS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KASSIOPEIA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930 994 278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KASSIOPEIA</a:t>
            </a:r>
          </a:p>
        </p:txBody>
      </p:sp>
    </p:spTree>
  </p:cSld>
  <p:clrMapOvr>
    <a:masterClrMapping xmlns:a="http://schemas.openxmlformats.org/drawingml/2006/main"/>
  </p:clrMapOvr>
</p:sld>
</file>