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24f49aca0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0171716c34903"/>
  </p:sldMasterIdLst>
  <p:sldIdLst>
    <p:sldId xmlns:r="http://schemas.openxmlformats.org/officeDocument/2006/relationships" id="256" r:id="Rf3efb081be7a49c6"/>
    <p:sldId xmlns:r="http://schemas.openxmlformats.org/officeDocument/2006/relationships" id="257" r:id="R65bb864db20e4449"/>
    <p:sldId xmlns:r="http://schemas.openxmlformats.org/officeDocument/2006/relationships" id="258" r:id="R01fb8937b9774d91"/>
    <p:sldId xmlns:r="http://schemas.openxmlformats.org/officeDocument/2006/relationships" id="259" r:id="Ra535ed9b50864ff9"/>
    <p:sldId xmlns:r="http://schemas.openxmlformats.org/officeDocument/2006/relationships" id="260" r:id="R18682d3cfbe04456"/>
    <p:sldId xmlns:r="http://schemas.openxmlformats.org/officeDocument/2006/relationships" id="261" r:id="R8789ae206d0346d5"/>
    <p:sldId xmlns:r="http://schemas.openxmlformats.org/officeDocument/2006/relationships" id="262" r:id="R2e475fa0378e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0171716c34903" /><Relationship Type="http://schemas.openxmlformats.org/officeDocument/2006/relationships/slide" Target="/ppt/slides/slide1.xml" Id="Rf3efb081be7a49c6" /><Relationship Type="http://schemas.openxmlformats.org/officeDocument/2006/relationships/slide" Target="/ppt/slides/slide2.xml" Id="R65bb864db20e4449" /><Relationship Type="http://schemas.openxmlformats.org/officeDocument/2006/relationships/slide" Target="/ppt/slides/slide3.xml" Id="R01fb8937b9774d91" /><Relationship Type="http://schemas.openxmlformats.org/officeDocument/2006/relationships/slide" Target="/ppt/slides/slide4.xml" Id="Ra535ed9b50864ff9" /><Relationship Type="http://schemas.openxmlformats.org/officeDocument/2006/relationships/slide" Target="/ppt/slides/slide5.xml" Id="R18682d3cfbe04456" /><Relationship Type="http://schemas.openxmlformats.org/officeDocument/2006/relationships/slide" Target="/ppt/slides/slide6.xml" Id="R8789ae206d0346d5" /><Relationship Type="http://schemas.openxmlformats.org/officeDocument/2006/relationships/slide" Target="/ppt/slides/slide7.xml" Id="R2e475fa0378e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dbbe0be35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413b7f9d4b62" /><Relationship Type="http://schemas.openxmlformats.org/officeDocument/2006/relationships/theme" Target="/ppt/slideMasters/theme/theme1.xml" Id="R3fc7e51efa0c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c413b7f9d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d105dd82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7bf1c0134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34dec161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2d1cd78a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c48a209e4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687da655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842c9f7e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