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a09da559ede463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cd9017a69c54c55"/>
  </p:sldMasterIdLst>
  <p:sldIdLst>
    <p:sldId xmlns:r="http://schemas.openxmlformats.org/officeDocument/2006/relationships" id="256" r:id="Rcf6c331739df47cd"/>
    <p:sldId xmlns:r="http://schemas.openxmlformats.org/officeDocument/2006/relationships" id="257" r:id="R0b2fd74537a742df"/>
    <p:sldId xmlns:r="http://schemas.openxmlformats.org/officeDocument/2006/relationships" id="258" r:id="Rb0bc527efdd6493f"/>
    <p:sldId xmlns:r="http://schemas.openxmlformats.org/officeDocument/2006/relationships" id="259" r:id="R4793a65460f846d8"/>
    <p:sldId xmlns:r="http://schemas.openxmlformats.org/officeDocument/2006/relationships" id="260" r:id="R0dd1fe229c1744f0"/>
    <p:sldId xmlns:r="http://schemas.openxmlformats.org/officeDocument/2006/relationships" id="261" r:id="R096b668b85ca4c5e"/>
    <p:sldId xmlns:r="http://schemas.openxmlformats.org/officeDocument/2006/relationships" id="262" r:id="R2147f6d37bf94a0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d9017a69c54c55" /><Relationship Type="http://schemas.openxmlformats.org/officeDocument/2006/relationships/slide" Target="/ppt/slides/slide1.xml" Id="Rcf6c331739df47cd" /><Relationship Type="http://schemas.openxmlformats.org/officeDocument/2006/relationships/slide" Target="/ppt/slides/slide2.xml" Id="R0b2fd74537a742df" /><Relationship Type="http://schemas.openxmlformats.org/officeDocument/2006/relationships/slide" Target="/ppt/slides/slide3.xml" Id="Rb0bc527efdd6493f" /><Relationship Type="http://schemas.openxmlformats.org/officeDocument/2006/relationships/slide" Target="/ppt/slides/slide4.xml" Id="R4793a65460f846d8" /><Relationship Type="http://schemas.openxmlformats.org/officeDocument/2006/relationships/slide" Target="/ppt/slides/slide5.xml" Id="R0dd1fe229c1744f0" /><Relationship Type="http://schemas.openxmlformats.org/officeDocument/2006/relationships/slide" Target="/ppt/slides/slide6.xml" Id="R096b668b85ca4c5e" /><Relationship Type="http://schemas.openxmlformats.org/officeDocument/2006/relationships/slide" Target="/ppt/slides/slide7.xml" Id="R2147f6d37bf94a0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fe7b736aeb41e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a64f2d651846d4" /><Relationship Type="http://schemas.openxmlformats.org/officeDocument/2006/relationships/theme" Target="/ppt/slideMasters/theme/theme1.xml" Id="Rbb8e20de15cc47c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4a64f2d651846d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4b664f903441d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ca469508434d6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b1adc85ef5424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7fd948c30d41e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dc9d3cb2ac48e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540e3e35bd4c4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527ca6cd4a474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STOKKE INVESTMENT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STOKKE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STOKKE INVESTMENT AS ble etablert [år] og holder til i Stokke.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STOKKE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STOKKE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STOKKE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1 577 654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1 388 279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1 231 872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6 551 686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6 918 428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STOKKE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 KNUT ROAR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STOKKE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Apotekergata 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3160 Stokke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36 09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knut.stein@yahoo.no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931 006 126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STOKKE INVESTMENT AS</a:t>
            </a:r>
          </a:p>
        </p:txBody>
      </p:sp>
    </p:spTree>
  </p:cSld>
  <p:clrMapOvr>
    <a:masterClrMapping xmlns:a="http://schemas.openxmlformats.org/drawingml/2006/main"/>
  </p:clrMapOvr>
</p:sld>
</file>