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e50ecf825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79e41cdbd42c9"/>
  </p:sldMasterIdLst>
  <p:sldIdLst>
    <p:sldId xmlns:r="http://schemas.openxmlformats.org/officeDocument/2006/relationships" id="256" r:id="R3a7dcafde005443d"/>
    <p:sldId xmlns:r="http://schemas.openxmlformats.org/officeDocument/2006/relationships" id="257" r:id="R1c94e5f5a5ca4b7a"/>
    <p:sldId xmlns:r="http://schemas.openxmlformats.org/officeDocument/2006/relationships" id="258" r:id="R12a59a2b53fc48cb"/>
    <p:sldId xmlns:r="http://schemas.openxmlformats.org/officeDocument/2006/relationships" id="259" r:id="Ra2f07a46e0fc4d84"/>
    <p:sldId xmlns:r="http://schemas.openxmlformats.org/officeDocument/2006/relationships" id="260" r:id="Rb176c6385a7c435d"/>
    <p:sldId xmlns:r="http://schemas.openxmlformats.org/officeDocument/2006/relationships" id="261" r:id="Rb50951ecf1434b23"/>
    <p:sldId xmlns:r="http://schemas.openxmlformats.org/officeDocument/2006/relationships" id="262" r:id="R477b595658be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79e41cdbd42c9" /><Relationship Type="http://schemas.openxmlformats.org/officeDocument/2006/relationships/slide" Target="/ppt/slides/slide1.xml" Id="R3a7dcafde005443d" /><Relationship Type="http://schemas.openxmlformats.org/officeDocument/2006/relationships/slide" Target="/ppt/slides/slide2.xml" Id="R1c94e5f5a5ca4b7a" /><Relationship Type="http://schemas.openxmlformats.org/officeDocument/2006/relationships/slide" Target="/ppt/slides/slide3.xml" Id="R12a59a2b53fc48cb" /><Relationship Type="http://schemas.openxmlformats.org/officeDocument/2006/relationships/slide" Target="/ppt/slides/slide4.xml" Id="Ra2f07a46e0fc4d84" /><Relationship Type="http://schemas.openxmlformats.org/officeDocument/2006/relationships/slide" Target="/ppt/slides/slide5.xml" Id="Rb176c6385a7c435d" /><Relationship Type="http://schemas.openxmlformats.org/officeDocument/2006/relationships/slide" Target="/ppt/slides/slide6.xml" Id="Rb50951ecf1434b23" /><Relationship Type="http://schemas.openxmlformats.org/officeDocument/2006/relationships/slide" Target="/ppt/slides/slide7.xml" Id="R477b595658be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7bc07c4eb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7db4a4367482a" /><Relationship Type="http://schemas.openxmlformats.org/officeDocument/2006/relationships/theme" Target="/ppt/slideMasters/theme/theme1.xml" Id="Ra8b23b3ba89e44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7db4a4367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60522ad7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c8c90ffae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ad6181ae84f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a6dafe610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3d44ba5b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f44a8759c46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ad6a27f5b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TRES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208 221 524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208 132 582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207 921 213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1 868 275 657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2 081 979 407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URANUS HOLDING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931 030 981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TRES</a:t>
            </a:r>
          </a:p>
        </p:txBody>
      </p:sp>
    </p:spTree>
  </p:cSld>
  <p:clrMapOvr>
    <a:masterClrMapping xmlns:a="http://schemas.openxmlformats.org/drawingml/2006/main"/>
  </p:clrMapOvr>
</p:sld>
</file>