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62b042422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bb05f76b7471b"/>
  </p:sldMasterIdLst>
  <p:sldIdLst>
    <p:sldId xmlns:r="http://schemas.openxmlformats.org/officeDocument/2006/relationships" id="256" r:id="Re28f350c04364d1a"/>
    <p:sldId xmlns:r="http://schemas.openxmlformats.org/officeDocument/2006/relationships" id="257" r:id="Rdbdfcfa37d004291"/>
    <p:sldId xmlns:r="http://schemas.openxmlformats.org/officeDocument/2006/relationships" id="258" r:id="R53fda916bad94a33"/>
    <p:sldId xmlns:r="http://schemas.openxmlformats.org/officeDocument/2006/relationships" id="259" r:id="R32b68f1ff151462c"/>
    <p:sldId xmlns:r="http://schemas.openxmlformats.org/officeDocument/2006/relationships" id="260" r:id="R36573e3e18c24780"/>
    <p:sldId xmlns:r="http://schemas.openxmlformats.org/officeDocument/2006/relationships" id="261" r:id="R009f8f96a4e84546"/>
    <p:sldId xmlns:r="http://schemas.openxmlformats.org/officeDocument/2006/relationships" id="262" r:id="R1e9644343c6b42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bb05f76b7471b" /><Relationship Type="http://schemas.openxmlformats.org/officeDocument/2006/relationships/slide" Target="/ppt/slides/slide1.xml" Id="Re28f350c04364d1a" /><Relationship Type="http://schemas.openxmlformats.org/officeDocument/2006/relationships/slide" Target="/ppt/slides/slide2.xml" Id="Rdbdfcfa37d004291" /><Relationship Type="http://schemas.openxmlformats.org/officeDocument/2006/relationships/slide" Target="/ppt/slides/slide3.xml" Id="R53fda916bad94a33" /><Relationship Type="http://schemas.openxmlformats.org/officeDocument/2006/relationships/slide" Target="/ppt/slides/slide4.xml" Id="R32b68f1ff151462c" /><Relationship Type="http://schemas.openxmlformats.org/officeDocument/2006/relationships/slide" Target="/ppt/slides/slide5.xml" Id="R36573e3e18c24780" /><Relationship Type="http://schemas.openxmlformats.org/officeDocument/2006/relationships/slide" Target="/ppt/slides/slide6.xml" Id="R009f8f96a4e84546" /><Relationship Type="http://schemas.openxmlformats.org/officeDocument/2006/relationships/slide" Target="/ppt/slides/slide7.xml" Id="R1e9644343c6b42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3c5fcd6c0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02add31c74cf5" /><Relationship Type="http://schemas.openxmlformats.org/officeDocument/2006/relationships/theme" Target="/ppt/slideMasters/theme/theme1.xml" Id="R677761c471a3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02add31c74c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3753d883b41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5b3c0fa35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7d9591b16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1c19b62e5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89231e4294e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3fdf58d614f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b3eeb9981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66 770 095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23 409 596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27 170 601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134 664 689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188 177 246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77,5 %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 AS TUDOR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