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297a8ee7d5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7f14ba3144edc"/>
  </p:sldMasterIdLst>
  <p:sldIdLst>
    <p:sldId xmlns:r="http://schemas.openxmlformats.org/officeDocument/2006/relationships" id="256" r:id="R5f725eefe35546cc"/>
    <p:sldId xmlns:r="http://schemas.openxmlformats.org/officeDocument/2006/relationships" id="257" r:id="R645711b7931e4472"/>
    <p:sldId xmlns:r="http://schemas.openxmlformats.org/officeDocument/2006/relationships" id="258" r:id="R472c64ee6bca488d"/>
    <p:sldId xmlns:r="http://schemas.openxmlformats.org/officeDocument/2006/relationships" id="259" r:id="R7193ee93b0e04c22"/>
    <p:sldId xmlns:r="http://schemas.openxmlformats.org/officeDocument/2006/relationships" id="260" r:id="R81c3c65bb3e64253"/>
    <p:sldId xmlns:r="http://schemas.openxmlformats.org/officeDocument/2006/relationships" id="261" r:id="Ra07c4e57a1354998"/>
    <p:sldId xmlns:r="http://schemas.openxmlformats.org/officeDocument/2006/relationships" id="262" r:id="Rccb04a91e3db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7f14ba3144edc" /><Relationship Type="http://schemas.openxmlformats.org/officeDocument/2006/relationships/slide" Target="/ppt/slides/slide1.xml" Id="R5f725eefe35546cc" /><Relationship Type="http://schemas.openxmlformats.org/officeDocument/2006/relationships/slide" Target="/ppt/slides/slide2.xml" Id="R645711b7931e4472" /><Relationship Type="http://schemas.openxmlformats.org/officeDocument/2006/relationships/slide" Target="/ppt/slides/slide3.xml" Id="R472c64ee6bca488d" /><Relationship Type="http://schemas.openxmlformats.org/officeDocument/2006/relationships/slide" Target="/ppt/slides/slide4.xml" Id="R7193ee93b0e04c22" /><Relationship Type="http://schemas.openxmlformats.org/officeDocument/2006/relationships/slide" Target="/ppt/slides/slide5.xml" Id="R81c3c65bb3e64253" /><Relationship Type="http://schemas.openxmlformats.org/officeDocument/2006/relationships/slide" Target="/ppt/slides/slide6.xml" Id="Ra07c4e57a1354998" /><Relationship Type="http://schemas.openxmlformats.org/officeDocument/2006/relationships/slide" Target="/ppt/slides/slide7.xml" Id="Rccb04a91e3db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59031ce8f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f400681844335" /><Relationship Type="http://schemas.openxmlformats.org/officeDocument/2006/relationships/theme" Target="/ppt/slideMasters/theme/theme1.xml" Id="R33fb06f7edaa4e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f40068184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df839aced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149967551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3394144ec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f3b22c7cf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98d17445d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c26523e1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2a8165494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TAURUS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216 958 268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214 207 836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215 066 026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108 348 606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TIKAL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STARSHIP INVESTMENTS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ALLORA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HETIJA INVEST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