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b52448cdf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fdea7b4ff449e6"/>
  </p:sldMasterIdLst>
  <p:sldIdLst>
    <p:sldId xmlns:r="http://schemas.openxmlformats.org/officeDocument/2006/relationships" id="256" r:id="R17058ea43fff4244"/>
    <p:sldId xmlns:r="http://schemas.openxmlformats.org/officeDocument/2006/relationships" id="257" r:id="R26dc11e9e8d2414a"/>
    <p:sldId xmlns:r="http://schemas.openxmlformats.org/officeDocument/2006/relationships" id="258" r:id="R5fec2418b60b489d"/>
    <p:sldId xmlns:r="http://schemas.openxmlformats.org/officeDocument/2006/relationships" id="259" r:id="R960da31572fa4455"/>
    <p:sldId xmlns:r="http://schemas.openxmlformats.org/officeDocument/2006/relationships" id="260" r:id="R6a61945f89a946d8"/>
    <p:sldId xmlns:r="http://schemas.openxmlformats.org/officeDocument/2006/relationships" id="261" r:id="R7be6e5b020544007"/>
    <p:sldId xmlns:r="http://schemas.openxmlformats.org/officeDocument/2006/relationships" id="262" r:id="R07226b15335c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dea7b4ff449e6" /><Relationship Type="http://schemas.openxmlformats.org/officeDocument/2006/relationships/slide" Target="/ppt/slides/slide1.xml" Id="R17058ea43fff4244" /><Relationship Type="http://schemas.openxmlformats.org/officeDocument/2006/relationships/slide" Target="/ppt/slides/slide2.xml" Id="R26dc11e9e8d2414a" /><Relationship Type="http://schemas.openxmlformats.org/officeDocument/2006/relationships/slide" Target="/ppt/slides/slide3.xml" Id="R5fec2418b60b489d" /><Relationship Type="http://schemas.openxmlformats.org/officeDocument/2006/relationships/slide" Target="/ppt/slides/slide4.xml" Id="R960da31572fa4455" /><Relationship Type="http://schemas.openxmlformats.org/officeDocument/2006/relationships/slide" Target="/ppt/slides/slide5.xml" Id="R6a61945f89a946d8" /><Relationship Type="http://schemas.openxmlformats.org/officeDocument/2006/relationships/slide" Target="/ppt/slides/slide6.xml" Id="R7be6e5b020544007" /><Relationship Type="http://schemas.openxmlformats.org/officeDocument/2006/relationships/slide" Target="/ppt/slides/slide7.xml" Id="R07226b15335c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38db54784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5a1fef79145cf" /><Relationship Type="http://schemas.openxmlformats.org/officeDocument/2006/relationships/theme" Target="/ppt/slideMasters/theme/theme1.xml" Id="R357b35619112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5a1fef791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45cbc1584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248a4c928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386735cc5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d77bb31b4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993a67cab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b02290f4240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ece7f9c35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URANUS HOLDING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URANUS HOLDING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44 524 064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44 353 939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45 167 514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86 438 917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86 997 534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GERNER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HOLDING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KITTY CHRISTIANE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GERNER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