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8314fb0ae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39dc0b5f1422c"/>
  </p:sldMasterIdLst>
  <p:sldIdLst>
    <p:sldId xmlns:r="http://schemas.openxmlformats.org/officeDocument/2006/relationships" id="256" r:id="R18c9b11d3176481d"/>
    <p:sldId xmlns:r="http://schemas.openxmlformats.org/officeDocument/2006/relationships" id="257" r:id="Rb81e231532af4cbf"/>
    <p:sldId xmlns:r="http://schemas.openxmlformats.org/officeDocument/2006/relationships" id="258" r:id="Ra6d6f89226bb41b9"/>
    <p:sldId xmlns:r="http://schemas.openxmlformats.org/officeDocument/2006/relationships" id="259" r:id="Rb3398e08200b4ed7"/>
    <p:sldId xmlns:r="http://schemas.openxmlformats.org/officeDocument/2006/relationships" id="260" r:id="Rba58dfe69980483f"/>
    <p:sldId xmlns:r="http://schemas.openxmlformats.org/officeDocument/2006/relationships" id="261" r:id="R6c9e73433dd34f04"/>
    <p:sldId xmlns:r="http://schemas.openxmlformats.org/officeDocument/2006/relationships" id="262" r:id="Reffd4e2153af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39dc0b5f1422c" /><Relationship Type="http://schemas.openxmlformats.org/officeDocument/2006/relationships/slide" Target="/ppt/slides/slide1.xml" Id="R18c9b11d3176481d" /><Relationship Type="http://schemas.openxmlformats.org/officeDocument/2006/relationships/slide" Target="/ppt/slides/slide2.xml" Id="Rb81e231532af4cbf" /><Relationship Type="http://schemas.openxmlformats.org/officeDocument/2006/relationships/slide" Target="/ppt/slides/slide3.xml" Id="Ra6d6f89226bb41b9" /><Relationship Type="http://schemas.openxmlformats.org/officeDocument/2006/relationships/slide" Target="/ppt/slides/slide4.xml" Id="Rb3398e08200b4ed7" /><Relationship Type="http://schemas.openxmlformats.org/officeDocument/2006/relationships/slide" Target="/ppt/slides/slide5.xml" Id="Rba58dfe69980483f" /><Relationship Type="http://schemas.openxmlformats.org/officeDocument/2006/relationships/slide" Target="/ppt/slides/slide6.xml" Id="R6c9e73433dd34f04" /><Relationship Type="http://schemas.openxmlformats.org/officeDocument/2006/relationships/slide" Target="/ppt/slides/slide7.xml" Id="Reffd4e2153af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e4d1a20d6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e867bda74d9e" /><Relationship Type="http://schemas.openxmlformats.org/officeDocument/2006/relationships/theme" Target="/ppt/slideMasters/theme/theme1.xml" Id="R3c4c569aaea6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de867bda7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bc8671409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f35a4b0f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ef6967047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56de319e4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35255fa3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e710c896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beb3afe6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CETUS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130 012 000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128 067 000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468 837 000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520 765 000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931 061 194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