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56d20e068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94ba82b8d4a0b"/>
  </p:sldMasterIdLst>
  <p:sldIdLst>
    <p:sldId xmlns:r="http://schemas.openxmlformats.org/officeDocument/2006/relationships" id="256" r:id="R6a80740e95e44e6c"/>
    <p:sldId xmlns:r="http://schemas.openxmlformats.org/officeDocument/2006/relationships" id="257" r:id="R4581d78f549b49d4"/>
    <p:sldId xmlns:r="http://schemas.openxmlformats.org/officeDocument/2006/relationships" id="258" r:id="R5e47b10a996e4295"/>
    <p:sldId xmlns:r="http://schemas.openxmlformats.org/officeDocument/2006/relationships" id="259" r:id="Rc028ac81fdb84f7b"/>
    <p:sldId xmlns:r="http://schemas.openxmlformats.org/officeDocument/2006/relationships" id="260" r:id="R3524c5ee445c47db"/>
    <p:sldId xmlns:r="http://schemas.openxmlformats.org/officeDocument/2006/relationships" id="261" r:id="R071a259b2185467a"/>
    <p:sldId xmlns:r="http://schemas.openxmlformats.org/officeDocument/2006/relationships" id="262" r:id="Re42bca93439a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94ba82b8d4a0b" /><Relationship Type="http://schemas.openxmlformats.org/officeDocument/2006/relationships/slide" Target="/ppt/slides/slide1.xml" Id="R6a80740e95e44e6c" /><Relationship Type="http://schemas.openxmlformats.org/officeDocument/2006/relationships/slide" Target="/ppt/slides/slide2.xml" Id="R4581d78f549b49d4" /><Relationship Type="http://schemas.openxmlformats.org/officeDocument/2006/relationships/slide" Target="/ppt/slides/slide3.xml" Id="R5e47b10a996e4295" /><Relationship Type="http://schemas.openxmlformats.org/officeDocument/2006/relationships/slide" Target="/ppt/slides/slide4.xml" Id="Rc028ac81fdb84f7b" /><Relationship Type="http://schemas.openxmlformats.org/officeDocument/2006/relationships/slide" Target="/ppt/slides/slide5.xml" Id="R3524c5ee445c47db" /><Relationship Type="http://schemas.openxmlformats.org/officeDocument/2006/relationships/slide" Target="/ppt/slides/slide6.xml" Id="R071a259b2185467a" /><Relationship Type="http://schemas.openxmlformats.org/officeDocument/2006/relationships/slide" Target="/ppt/slides/slide7.xml" Id="Re42bca93439a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880b6cc16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05bbcde53450f" /><Relationship Type="http://schemas.openxmlformats.org/officeDocument/2006/relationships/theme" Target="/ppt/slideMasters/theme/theme1.xml" Id="Re207e308d9fd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05bbcde53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04e28a68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14efc68e6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e00e7c737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71691bb0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1083ea57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70b76ff9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451eb837c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RAMSDAL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RAMSDAL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9 335 919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11 207 650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12 011 571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ALEKSANDER RAMSDAL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931 063 251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