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407aabe5fc45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853ca0851a4601"/>
  </p:sldMasterIdLst>
  <p:sldIdLst>
    <p:sldId xmlns:r="http://schemas.openxmlformats.org/officeDocument/2006/relationships" id="256" r:id="Rd867d3dad23b4a93"/>
    <p:sldId xmlns:r="http://schemas.openxmlformats.org/officeDocument/2006/relationships" id="257" r:id="Rd6e82fef689643ba"/>
    <p:sldId xmlns:r="http://schemas.openxmlformats.org/officeDocument/2006/relationships" id="258" r:id="R99818d6f469046a7"/>
    <p:sldId xmlns:r="http://schemas.openxmlformats.org/officeDocument/2006/relationships" id="259" r:id="R3aeb1f3e85fa4624"/>
    <p:sldId xmlns:r="http://schemas.openxmlformats.org/officeDocument/2006/relationships" id="260" r:id="Rfa4f18f87d8b4395"/>
    <p:sldId xmlns:r="http://schemas.openxmlformats.org/officeDocument/2006/relationships" id="261" r:id="R84ffdd94f8164a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853ca0851a4601" /><Relationship Type="http://schemas.openxmlformats.org/officeDocument/2006/relationships/slide" Target="/ppt/slides/slide1.xml" Id="Rd867d3dad23b4a93" /><Relationship Type="http://schemas.openxmlformats.org/officeDocument/2006/relationships/slide" Target="/ppt/slides/slide2.xml" Id="Rd6e82fef689643ba" /><Relationship Type="http://schemas.openxmlformats.org/officeDocument/2006/relationships/slide" Target="/ppt/slides/slide3.xml" Id="R99818d6f469046a7" /><Relationship Type="http://schemas.openxmlformats.org/officeDocument/2006/relationships/slide" Target="/ppt/slides/slide4.xml" Id="R3aeb1f3e85fa4624" /><Relationship Type="http://schemas.openxmlformats.org/officeDocument/2006/relationships/slide" Target="/ppt/slides/slide5.xml" Id="Rfa4f18f87d8b4395" /><Relationship Type="http://schemas.openxmlformats.org/officeDocument/2006/relationships/slide" Target="/ppt/slides/slide6.xml" Id="R84ffdd94f8164a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801076178641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442c6738e42e3" /><Relationship Type="http://schemas.openxmlformats.org/officeDocument/2006/relationships/theme" Target="/ppt/slideMasters/theme/theme1.xml" Id="R628e424cc23b46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9442c6738e42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23d5e8ccd41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18b1891d24d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ed9f2ca5146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0a63d608d42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2b93154a546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8caa714c144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OFTEDAL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Strandkaien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931 069 012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