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549e059ddc4a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e0df1be823437d"/>
  </p:sldMasterIdLst>
  <p:sldIdLst>
    <p:sldId xmlns:r="http://schemas.openxmlformats.org/officeDocument/2006/relationships" id="256" r:id="R186ddf12b20b444b"/>
    <p:sldId xmlns:r="http://schemas.openxmlformats.org/officeDocument/2006/relationships" id="257" r:id="Rd17e777dcaad40eb"/>
    <p:sldId xmlns:r="http://schemas.openxmlformats.org/officeDocument/2006/relationships" id="258" r:id="R228102af7af7488a"/>
    <p:sldId xmlns:r="http://schemas.openxmlformats.org/officeDocument/2006/relationships" id="259" r:id="R7ba80c9b85ee4347"/>
    <p:sldId xmlns:r="http://schemas.openxmlformats.org/officeDocument/2006/relationships" id="260" r:id="Rbe70fb4070c84e37"/>
    <p:sldId xmlns:r="http://schemas.openxmlformats.org/officeDocument/2006/relationships" id="261" r:id="R7af670dc1faa42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e0df1be823437d" /><Relationship Type="http://schemas.openxmlformats.org/officeDocument/2006/relationships/slide" Target="/ppt/slides/slide1.xml" Id="R186ddf12b20b444b" /><Relationship Type="http://schemas.openxmlformats.org/officeDocument/2006/relationships/slide" Target="/ppt/slides/slide2.xml" Id="Rd17e777dcaad40eb" /><Relationship Type="http://schemas.openxmlformats.org/officeDocument/2006/relationships/slide" Target="/ppt/slides/slide3.xml" Id="R228102af7af7488a" /><Relationship Type="http://schemas.openxmlformats.org/officeDocument/2006/relationships/slide" Target="/ppt/slides/slide4.xml" Id="R7ba80c9b85ee4347" /><Relationship Type="http://schemas.openxmlformats.org/officeDocument/2006/relationships/slide" Target="/ppt/slides/slide5.xml" Id="Rbe70fb4070c84e37" /><Relationship Type="http://schemas.openxmlformats.org/officeDocument/2006/relationships/slide" Target="/ppt/slides/slide6.xml" Id="R7af670dc1faa42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83de8cf4394d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494d87d6649b2" /><Relationship Type="http://schemas.openxmlformats.org/officeDocument/2006/relationships/theme" Target="/ppt/slideMasters/theme/theme1.xml" Id="R9215bd53828140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4494d87d6649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6391dc0ff4d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90d084c084a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8b08a6aed46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e197014bd4f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d58408fa04e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b2c897d2c4e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OFTEDAL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OFTEDAL REVISJON &amp; RÅDGIVNING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1 542 018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427 262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244 654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924 243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Strandkaien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931 069 012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