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c3869b797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0d99a4a844890"/>
  </p:sldMasterIdLst>
  <p:sldIdLst>
    <p:sldId xmlns:r="http://schemas.openxmlformats.org/officeDocument/2006/relationships" id="256" r:id="R996732f549694595"/>
    <p:sldId xmlns:r="http://schemas.openxmlformats.org/officeDocument/2006/relationships" id="257" r:id="Rafea5e320e8e4af2"/>
    <p:sldId xmlns:r="http://schemas.openxmlformats.org/officeDocument/2006/relationships" id="258" r:id="Re6af7d8b9a104116"/>
    <p:sldId xmlns:r="http://schemas.openxmlformats.org/officeDocument/2006/relationships" id="259" r:id="R282a9e66b39346ac"/>
    <p:sldId xmlns:r="http://schemas.openxmlformats.org/officeDocument/2006/relationships" id="260" r:id="Rb504130f65974d80"/>
    <p:sldId xmlns:r="http://schemas.openxmlformats.org/officeDocument/2006/relationships" id="261" r:id="R36d8e6a43528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0d99a4a844890" /><Relationship Type="http://schemas.openxmlformats.org/officeDocument/2006/relationships/slide" Target="/ppt/slides/slide1.xml" Id="R996732f549694595" /><Relationship Type="http://schemas.openxmlformats.org/officeDocument/2006/relationships/slide" Target="/ppt/slides/slide2.xml" Id="Rafea5e320e8e4af2" /><Relationship Type="http://schemas.openxmlformats.org/officeDocument/2006/relationships/slide" Target="/ppt/slides/slide3.xml" Id="Re6af7d8b9a104116" /><Relationship Type="http://schemas.openxmlformats.org/officeDocument/2006/relationships/slide" Target="/ppt/slides/slide4.xml" Id="R282a9e66b39346ac" /><Relationship Type="http://schemas.openxmlformats.org/officeDocument/2006/relationships/slide" Target="/ppt/slides/slide5.xml" Id="Rb504130f65974d80" /><Relationship Type="http://schemas.openxmlformats.org/officeDocument/2006/relationships/slide" Target="/ppt/slides/slide6.xml" Id="R36d8e6a43528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a6d4823d1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7d64d8d44182" /><Relationship Type="http://schemas.openxmlformats.org/officeDocument/2006/relationships/theme" Target="/ppt/slideMasters/theme/theme1.xml" Id="Rc3637d74774a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77d64d8d4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b9fbca73a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e3f065d1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01868aee4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e4d62a67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bece664e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9c1d895d2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