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ee2de3e2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7cfd594234e82"/>
  </p:sldMasterIdLst>
  <p:sldIdLst>
    <p:sldId xmlns:r="http://schemas.openxmlformats.org/officeDocument/2006/relationships" id="256" r:id="R70a2979c850142db"/>
    <p:sldId xmlns:r="http://schemas.openxmlformats.org/officeDocument/2006/relationships" id="257" r:id="R2b273087fa61430c"/>
    <p:sldId xmlns:r="http://schemas.openxmlformats.org/officeDocument/2006/relationships" id="258" r:id="R50d11010f1254962"/>
    <p:sldId xmlns:r="http://schemas.openxmlformats.org/officeDocument/2006/relationships" id="259" r:id="R442dae73a1f740cc"/>
    <p:sldId xmlns:r="http://schemas.openxmlformats.org/officeDocument/2006/relationships" id="260" r:id="R1f92778c12d74e5f"/>
    <p:sldId xmlns:r="http://schemas.openxmlformats.org/officeDocument/2006/relationships" id="261" r:id="R706bd4d85c8845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7cfd594234e82" /><Relationship Type="http://schemas.openxmlformats.org/officeDocument/2006/relationships/slide" Target="/ppt/slides/slide1.xml" Id="R70a2979c850142db" /><Relationship Type="http://schemas.openxmlformats.org/officeDocument/2006/relationships/slide" Target="/ppt/slides/slide2.xml" Id="R2b273087fa61430c" /><Relationship Type="http://schemas.openxmlformats.org/officeDocument/2006/relationships/slide" Target="/ppt/slides/slide3.xml" Id="R50d11010f1254962" /><Relationship Type="http://schemas.openxmlformats.org/officeDocument/2006/relationships/slide" Target="/ppt/slides/slide4.xml" Id="R442dae73a1f740cc" /><Relationship Type="http://schemas.openxmlformats.org/officeDocument/2006/relationships/slide" Target="/ppt/slides/slide5.xml" Id="R1f92778c12d74e5f" /><Relationship Type="http://schemas.openxmlformats.org/officeDocument/2006/relationships/slide" Target="/ppt/slides/slide6.xml" Id="R706bd4d85c8845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8078031ec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e12844dd7476b" /><Relationship Type="http://schemas.openxmlformats.org/officeDocument/2006/relationships/theme" Target="/ppt/slideMasters/theme/theme1.xml" Id="Rb96337cf18d8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e12844dd747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c8f3b22f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ad588cb1b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dad7a48b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584463d6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fa1d58b7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f0325780b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