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2809a2eab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e4569d59940a2"/>
  </p:sldMasterIdLst>
  <p:sldIdLst>
    <p:sldId xmlns:r="http://schemas.openxmlformats.org/officeDocument/2006/relationships" id="256" r:id="R37e3ad85549147f9"/>
    <p:sldId xmlns:r="http://schemas.openxmlformats.org/officeDocument/2006/relationships" id="257" r:id="R667cb9f949f3499b"/>
    <p:sldId xmlns:r="http://schemas.openxmlformats.org/officeDocument/2006/relationships" id="258" r:id="Rb37972c697d3468c"/>
    <p:sldId xmlns:r="http://schemas.openxmlformats.org/officeDocument/2006/relationships" id="259" r:id="R0f00a659ce964545"/>
    <p:sldId xmlns:r="http://schemas.openxmlformats.org/officeDocument/2006/relationships" id="260" r:id="Rfde80afa763041c5"/>
    <p:sldId xmlns:r="http://schemas.openxmlformats.org/officeDocument/2006/relationships" id="261" r:id="Rbf3940b2151b4a31"/>
    <p:sldId xmlns:r="http://schemas.openxmlformats.org/officeDocument/2006/relationships" id="262" r:id="R76e747fd4ef0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e4569d59940a2" /><Relationship Type="http://schemas.openxmlformats.org/officeDocument/2006/relationships/slide" Target="/ppt/slides/slide1.xml" Id="R37e3ad85549147f9" /><Relationship Type="http://schemas.openxmlformats.org/officeDocument/2006/relationships/slide" Target="/ppt/slides/slide2.xml" Id="R667cb9f949f3499b" /><Relationship Type="http://schemas.openxmlformats.org/officeDocument/2006/relationships/slide" Target="/ppt/slides/slide3.xml" Id="Rb37972c697d3468c" /><Relationship Type="http://schemas.openxmlformats.org/officeDocument/2006/relationships/slide" Target="/ppt/slides/slide4.xml" Id="R0f00a659ce964545" /><Relationship Type="http://schemas.openxmlformats.org/officeDocument/2006/relationships/slide" Target="/ppt/slides/slide5.xml" Id="Rfde80afa763041c5" /><Relationship Type="http://schemas.openxmlformats.org/officeDocument/2006/relationships/slide" Target="/ppt/slides/slide6.xml" Id="Rbf3940b2151b4a31" /><Relationship Type="http://schemas.openxmlformats.org/officeDocument/2006/relationships/slide" Target="/ppt/slides/slide7.xml" Id="R76e747fd4ef0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c43bc8e9f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f221f9504634" /><Relationship Type="http://schemas.openxmlformats.org/officeDocument/2006/relationships/theme" Target="/ppt/slideMasters/theme/theme1.xml" Id="R43618a8e5b8b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3f221f950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8a212dc5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ff8c0fd3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64d7ad31e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b77ab43b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34bb0bd1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e11c1515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8a99bf73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46 741 246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46 846 401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LUDVIG SKJERVEN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931 245 058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