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1628b9a84834af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dd580769fb74a0e"/>
  </p:sldMasterIdLst>
  <p:sldIdLst>
    <p:sldId xmlns:r="http://schemas.openxmlformats.org/officeDocument/2006/relationships" id="256" r:id="R8f1f0cdad2984b28"/>
    <p:sldId xmlns:r="http://schemas.openxmlformats.org/officeDocument/2006/relationships" id="257" r:id="R9bbd8f14c2054dab"/>
    <p:sldId xmlns:r="http://schemas.openxmlformats.org/officeDocument/2006/relationships" id="258" r:id="R57f1edd7b9e64eb0"/>
    <p:sldId xmlns:r="http://schemas.openxmlformats.org/officeDocument/2006/relationships" id="259" r:id="R8964d2173b094b45"/>
    <p:sldId xmlns:r="http://schemas.openxmlformats.org/officeDocument/2006/relationships" id="260" r:id="R0b126b0b61c24505"/>
    <p:sldId xmlns:r="http://schemas.openxmlformats.org/officeDocument/2006/relationships" id="261" r:id="R65d6442c50d642a6"/>
    <p:sldId xmlns:r="http://schemas.openxmlformats.org/officeDocument/2006/relationships" id="262" r:id="Rde0214e277214ca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d580769fb74a0e" /><Relationship Type="http://schemas.openxmlformats.org/officeDocument/2006/relationships/slide" Target="/ppt/slides/slide1.xml" Id="R8f1f0cdad2984b28" /><Relationship Type="http://schemas.openxmlformats.org/officeDocument/2006/relationships/slide" Target="/ppt/slides/slide2.xml" Id="R9bbd8f14c2054dab" /><Relationship Type="http://schemas.openxmlformats.org/officeDocument/2006/relationships/slide" Target="/ppt/slides/slide3.xml" Id="R57f1edd7b9e64eb0" /><Relationship Type="http://schemas.openxmlformats.org/officeDocument/2006/relationships/slide" Target="/ppt/slides/slide4.xml" Id="R8964d2173b094b45" /><Relationship Type="http://schemas.openxmlformats.org/officeDocument/2006/relationships/slide" Target="/ppt/slides/slide5.xml" Id="R0b126b0b61c24505" /><Relationship Type="http://schemas.openxmlformats.org/officeDocument/2006/relationships/slide" Target="/ppt/slides/slide6.xml" Id="R65d6442c50d642a6" /><Relationship Type="http://schemas.openxmlformats.org/officeDocument/2006/relationships/slide" Target="/ppt/slides/slide7.xml" Id="Rde0214e277214ca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0262e060d5419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c23ad2479d45bc" /><Relationship Type="http://schemas.openxmlformats.org/officeDocument/2006/relationships/theme" Target="/ppt/slideMasters/theme/theme1.xml" Id="Rb0b178c12bdb4b2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cc23ad2479d45b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b1be001fd74f6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755e6b2f764e3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b379868ecc49f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34db7f3dcf4e2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3b073ef0a34d4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8700569b96407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0d9d28cef9424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ORIENTED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ORIENTED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ORIENTED AS ble etablert [år] og holder til i Trollåsen.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ORIENTED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ORIENTED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ORIENTED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−217 777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−1 985 952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68 660 040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69 705 448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ORIENTED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9910 INVEST AS  –  48,2 %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ORIENTED GROUP AS  –  48,2 %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OLEIMSET AS  –  3,6 %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ORIENTED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Rosenholmveien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1414 Trollåsen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931 250 973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ORIENTED AS</a:t>
            </a:r>
          </a:p>
        </p:txBody>
      </p:sp>
    </p:spTree>
  </p:cSld>
  <p:clrMapOvr>
    <a:masterClrMapping xmlns:a="http://schemas.openxmlformats.org/drawingml/2006/main"/>
  </p:clrMapOvr>
</p:sld>
</file>