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dbf1b0183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ab3afa16f4061"/>
  </p:sldMasterIdLst>
  <p:sldIdLst>
    <p:sldId xmlns:r="http://schemas.openxmlformats.org/officeDocument/2006/relationships" id="256" r:id="R4887308160e94c2d"/>
    <p:sldId xmlns:r="http://schemas.openxmlformats.org/officeDocument/2006/relationships" id="257" r:id="R4225e0a7cacc41c9"/>
    <p:sldId xmlns:r="http://schemas.openxmlformats.org/officeDocument/2006/relationships" id="258" r:id="R31afde2956da4e07"/>
    <p:sldId xmlns:r="http://schemas.openxmlformats.org/officeDocument/2006/relationships" id="259" r:id="R4bd50f2a60514def"/>
    <p:sldId xmlns:r="http://schemas.openxmlformats.org/officeDocument/2006/relationships" id="260" r:id="R529b5434c8754399"/>
    <p:sldId xmlns:r="http://schemas.openxmlformats.org/officeDocument/2006/relationships" id="261" r:id="R06fba50205ea447b"/>
    <p:sldId xmlns:r="http://schemas.openxmlformats.org/officeDocument/2006/relationships" id="262" r:id="R4021e137149a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ab3afa16f4061" /><Relationship Type="http://schemas.openxmlformats.org/officeDocument/2006/relationships/slide" Target="/ppt/slides/slide1.xml" Id="R4887308160e94c2d" /><Relationship Type="http://schemas.openxmlformats.org/officeDocument/2006/relationships/slide" Target="/ppt/slides/slide2.xml" Id="R4225e0a7cacc41c9" /><Relationship Type="http://schemas.openxmlformats.org/officeDocument/2006/relationships/slide" Target="/ppt/slides/slide3.xml" Id="R31afde2956da4e07" /><Relationship Type="http://schemas.openxmlformats.org/officeDocument/2006/relationships/slide" Target="/ppt/slides/slide4.xml" Id="R4bd50f2a60514def" /><Relationship Type="http://schemas.openxmlformats.org/officeDocument/2006/relationships/slide" Target="/ppt/slides/slide5.xml" Id="R529b5434c8754399" /><Relationship Type="http://schemas.openxmlformats.org/officeDocument/2006/relationships/slide" Target="/ppt/slides/slide6.xml" Id="R06fba50205ea447b" /><Relationship Type="http://schemas.openxmlformats.org/officeDocument/2006/relationships/slide" Target="/ppt/slides/slide7.xml" Id="R4021e137149a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75382a2db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273d0d0f4545" /><Relationship Type="http://schemas.openxmlformats.org/officeDocument/2006/relationships/theme" Target="/ppt/slideMasters/theme/theme1.xml" Id="Re7186edee160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3273d0d0f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cc4259760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43429284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4bdfaf98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1e3accab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5101c9357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433be920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ab246c74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