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b5b1cf78c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91b9f791d44e1"/>
  </p:sldMasterIdLst>
  <p:sldIdLst>
    <p:sldId xmlns:r="http://schemas.openxmlformats.org/officeDocument/2006/relationships" id="256" r:id="Rfbaf27d517bd44b0"/>
    <p:sldId xmlns:r="http://schemas.openxmlformats.org/officeDocument/2006/relationships" id="257" r:id="R1ff38ba3be724582"/>
    <p:sldId xmlns:r="http://schemas.openxmlformats.org/officeDocument/2006/relationships" id="258" r:id="Rd44e36f9f80946f6"/>
    <p:sldId xmlns:r="http://schemas.openxmlformats.org/officeDocument/2006/relationships" id="259" r:id="R2895960147384f9b"/>
    <p:sldId xmlns:r="http://schemas.openxmlformats.org/officeDocument/2006/relationships" id="260" r:id="R0aaed66c107740b5"/>
    <p:sldId xmlns:r="http://schemas.openxmlformats.org/officeDocument/2006/relationships" id="261" r:id="Rca60ade495d049c1"/>
    <p:sldId xmlns:r="http://schemas.openxmlformats.org/officeDocument/2006/relationships" id="262" r:id="Rcba3dbb52e37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91b9f791d44e1" /><Relationship Type="http://schemas.openxmlformats.org/officeDocument/2006/relationships/slide" Target="/ppt/slides/slide1.xml" Id="Rfbaf27d517bd44b0" /><Relationship Type="http://schemas.openxmlformats.org/officeDocument/2006/relationships/slide" Target="/ppt/slides/slide2.xml" Id="R1ff38ba3be724582" /><Relationship Type="http://schemas.openxmlformats.org/officeDocument/2006/relationships/slide" Target="/ppt/slides/slide3.xml" Id="Rd44e36f9f80946f6" /><Relationship Type="http://schemas.openxmlformats.org/officeDocument/2006/relationships/slide" Target="/ppt/slides/slide4.xml" Id="R2895960147384f9b" /><Relationship Type="http://schemas.openxmlformats.org/officeDocument/2006/relationships/slide" Target="/ppt/slides/slide5.xml" Id="R0aaed66c107740b5" /><Relationship Type="http://schemas.openxmlformats.org/officeDocument/2006/relationships/slide" Target="/ppt/slides/slide6.xml" Id="Rca60ade495d049c1" /><Relationship Type="http://schemas.openxmlformats.org/officeDocument/2006/relationships/slide" Target="/ppt/slides/slide7.xml" Id="Rcba3dbb52e37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546bc0bf1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8243c9cba494e" /><Relationship Type="http://schemas.openxmlformats.org/officeDocument/2006/relationships/theme" Target="/ppt/slideMasters/theme/theme1.xml" Id="R187c9ae7b4b0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8243c9cba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4f0c2ca66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c25a95d8f4e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d0ba88d01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c431331fe45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916e9cc98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85b42520a41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71815363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ESØ INVEST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SOFIE ØDEGÅRDEN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931 325 000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ESØ INVEST AS</a:t>
            </a:r>
          </a:p>
        </p:txBody>
      </p:sp>
    </p:spTree>
  </p:cSld>
  <p:clrMapOvr>
    <a:masterClrMapping xmlns:a="http://schemas.openxmlformats.org/drawingml/2006/main"/>
  </p:clrMapOvr>
</p:sld>
</file>