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8287641c514c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7f1d2aea384708"/>
  </p:sldMasterIdLst>
  <p:sldIdLst>
    <p:sldId xmlns:r="http://schemas.openxmlformats.org/officeDocument/2006/relationships" id="256" r:id="R23f56e4ebd234a6d"/>
    <p:sldId xmlns:r="http://schemas.openxmlformats.org/officeDocument/2006/relationships" id="257" r:id="R34c722d0c00a4de0"/>
    <p:sldId xmlns:r="http://schemas.openxmlformats.org/officeDocument/2006/relationships" id="258" r:id="R54d708270ac9412f"/>
    <p:sldId xmlns:r="http://schemas.openxmlformats.org/officeDocument/2006/relationships" id="259" r:id="R6765437853034575"/>
    <p:sldId xmlns:r="http://schemas.openxmlformats.org/officeDocument/2006/relationships" id="260" r:id="Rc9e03c6718374e61"/>
    <p:sldId xmlns:r="http://schemas.openxmlformats.org/officeDocument/2006/relationships" id="261" r:id="R1bc87772c13a4498"/>
    <p:sldId xmlns:r="http://schemas.openxmlformats.org/officeDocument/2006/relationships" id="262" r:id="R2301fc0351c446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7f1d2aea384708" /><Relationship Type="http://schemas.openxmlformats.org/officeDocument/2006/relationships/slide" Target="/ppt/slides/slide1.xml" Id="R23f56e4ebd234a6d" /><Relationship Type="http://schemas.openxmlformats.org/officeDocument/2006/relationships/slide" Target="/ppt/slides/slide2.xml" Id="R34c722d0c00a4de0" /><Relationship Type="http://schemas.openxmlformats.org/officeDocument/2006/relationships/slide" Target="/ppt/slides/slide3.xml" Id="R54d708270ac9412f" /><Relationship Type="http://schemas.openxmlformats.org/officeDocument/2006/relationships/slide" Target="/ppt/slides/slide4.xml" Id="R6765437853034575" /><Relationship Type="http://schemas.openxmlformats.org/officeDocument/2006/relationships/slide" Target="/ppt/slides/slide5.xml" Id="Rc9e03c6718374e61" /><Relationship Type="http://schemas.openxmlformats.org/officeDocument/2006/relationships/slide" Target="/ppt/slides/slide6.xml" Id="R1bc87772c13a4498" /><Relationship Type="http://schemas.openxmlformats.org/officeDocument/2006/relationships/slide" Target="/ppt/slides/slide7.xml" Id="R2301fc0351c446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84d967f16844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0d00e40b541fc" /><Relationship Type="http://schemas.openxmlformats.org/officeDocument/2006/relationships/theme" Target="/ppt/slideMasters/theme/theme1.xml" Id="R77a597507b114b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40d00e40b541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50c93fcbf44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8ed990eb14d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3cf50b8d243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ed223accf49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46c2456c84c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b7068087944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59aa5f9184d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ELSO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ELSO REGNSKAP AS ble etablert [år] og holder til i Vinstra.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916 880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223 915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ESØ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Øygardsvegen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2640 Vinstra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931 475 924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ELSO REGNSKAP AS</a:t>
            </a:r>
          </a:p>
        </p:txBody>
      </p:sp>
    </p:spTree>
  </p:cSld>
  <p:clrMapOvr>
    <a:masterClrMapping xmlns:a="http://schemas.openxmlformats.org/drawingml/2006/main"/>
  </p:clrMapOvr>
</p:sld>
</file>