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ba79991ed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a9cec30fd433f"/>
  </p:sldMasterIdLst>
  <p:sldIdLst>
    <p:sldId xmlns:r="http://schemas.openxmlformats.org/officeDocument/2006/relationships" id="256" r:id="Rc891bf2cc52a4280"/>
    <p:sldId xmlns:r="http://schemas.openxmlformats.org/officeDocument/2006/relationships" id="257" r:id="R7c15517667e44188"/>
    <p:sldId xmlns:r="http://schemas.openxmlformats.org/officeDocument/2006/relationships" id="258" r:id="R514e18a8b99f4b90"/>
    <p:sldId xmlns:r="http://schemas.openxmlformats.org/officeDocument/2006/relationships" id="259" r:id="R35fb16e2bade4fd9"/>
    <p:sldId xmlns:r="http://schemas.openxmlformats.org/officeDocument/2006/relationships" id="260" r:id="Rb0649358cb0f4818"/>
    <p:sldId xmlns:r="http://schemas.openxmlformats.org/officeDocument/2006/relationships" id="261" r:id="R85c22ff3618d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a9cec30fd433f" /><Relationship Type="http://schemas.openxmlformats.org/officeDocument/2006/relationships/slide" Target="/ppt/slides/slide1.xml" Id="Rc891bf2cc52a4280" /><Relationship Type="http://schemas.openxmlformats.org/officeDocument/2006/relationships/slide" Target="/ppt/slides/slide2.xml" Id="R7c15517667e44188" /><Relationship Type="http://schemas.openxmlformats.org/officeDocument/2006/relationships/slide" Target="/ppt/slides/slide3.xml" Id="R514e18a8b99f4b90" /><Relationship Type="http://schemas.openxmlformats.org/officeDocument/2006/relationships/slide" Target="/ppt/slides/slide4.xml" Id="R35fb16e2bade4fd9" /><Relationship Type="http://schemas.openxmlformats.org/officeDocument/2006/relationships/slide" Target="/ppt/slides/slide5.xml" Id="Rb0649358cb0f4818" /><Relationship Type="http://schemas.openxmlformats.org/officeDocument/2006/relationships/slide" Target="/ppt/slides/slide6.xml" Id="R85c22ff3618d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807b43ef6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dfae6cf541e8" /><Relationship Type="http://schemas.openxmlformats.org/officeDocument/2006/relationships/theme" Target="/ppt/slideMasters/theme/theme1.xml" Id="R726d1370fe82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4dfae6cf5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6a5dc963b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05eb45e81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3f534135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6faf5006c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43ea46990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e561baf5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