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5115fefcb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d162c358c46b5"/>
  </p:sldMasterIdLst>
  <p:sldIdLst>
    <p:sldId xmlns:r="http://schemas.openxmlformats.org/officeDocument/2006/relationships" id="256" r:id="R4e572905f7384317"/>
    <p:sldId xmlns:r="http://schemas.openxmlformats.org/officeDocument/2006/relationships" id="257" r:id="Rffe59eaeeee14383"/>
    <p:sldId xmlns:r="http://schemas.openxmlformats.org/officeDocument/2006/relationships" id="258" r:id="R63c66462b78b4886"/>
    <p:sldId xmlns:r="http://schemas.openxmlformats.org/officeDocument/2006/relationships" id="259" r:id="R83caf571b8e44258"/>
    <p:sldId xmlns:r="http://schemas.openxmlformats.org/officeDocument/2006/relationships" id="260" r:id="Rc533c44be5984dd6"/>
    <p:sldId xmlns:r="http://schemas.openxmlformats.org/officeDocument/2006/relationships" id="261" r:id="Recb1dcc9729a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d162c358c46b5" /><Relationship Type="http://schemas.openxmlformats.org/officeDocument/2006/relationships/slide" Target="/ppt/slides/slide1.xml" Id="R4e572905f7384317" /><Relationship Type="http://schemas.openxmlformats.org/officeDocument/2006/relationships/slide" Target="/ppt/slides/slide2.xml" Id="Rffe59eaeeee14383" /><Relationship Type="http://schemas.openxmlformats.org/officeDocument/2006/relationships/slide" Target="/ppt/slides/slide3.xml" Id="R63c66462b78b4886" /><Relationship Type="http://schemas.openxmlformats.org/officeDocument/2006/relationships/slide" Target="/ppt/slides/slide4.xml" Id="R83caf571b8e44258" /><Relationship Type="http://schemas.openxmlformats.org/officeDocument/2006/relationships/slide" Target="/ppt/slides/slide5.xml" Id="Rc533c44be5984dd6" /><Relationship Type="http://schemas.openxmlformats.org/officeDocument/2006/relationships/slide" Target="/ppt/slides/slide6.xml" Id="Recb1dcc9729a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ddceabaae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2e7759b44496" /><Relationship Type="http://schemas.openxmlformats.org/officeDocument/2006/relationships/theme" Target="/ppt/slideMasters/theme/theme1.xml" Id="R4e50bdda08e5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d2e7759b4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acfe8c04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eb292bf9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8f3e4c1c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0054ae27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cc154a14d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5fe493de7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