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b3b52615b4b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6ae513519d4a8b"/>
  </p:sldMasterIdLst>
  <p:sldIdLst>
    <p:sldId xmlns:r="http://schemas.openxmlformats.org/officeDocument/2006/relationships" id="256" r:id="R3d1ae5ead0164dbd"/>
    <p:sldId xmlns:r="http://schemas.openxmlformats.org/officeDocument/2006/relationships" id="257" r:id="Rec16bd5dddaf400a"/>
    <p:sldId xmlns:r="http://schemas.openxmlformats.org/officeDocument/2006/relationships" id="258" r:id="Rac9f887a0449409d"/>
    <p:sldId xmlns:r="http://schemas.openxmlformats.org/officeDocument/2006/relationships" id="259" r:id="R676e321c38744f06"/>
    <p:sldId xmlns:r="http://schemas.openxmlformats.org/officeDocument/2006/relationships" id="260" r:id="R0da5f816f9ea4a00"/>
    <p:sldId xmlns:r="http://schemas.openxmlformats.org/officeDocument/2006/relationships" id="261" r:id="R2e4d054e7afa4774"/>
    <p:sldId xmlns:r="http://schemas.openxmlformats.org/officeDocument/2006/relationships" id="262" r:id="Rd6e855d3f1c549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ae513519d4a8b" /><Relationship Type="http://schemas.openxmlformats.org/officeDocument/2006/relationships/slide" Target="/ppt/slides/slide1.xml" Id="R3d1ae5ead0164dbd" /><Relationship Type="http://schemas.openxmlformats.org/officeDocument/2006/relationships/slide" Target="/ppt/slides/slide2.xml" Id="Rec16bd5dddaf400a" /><Relationship Type="http://schemas.openxmlformats.org/officeDocument/2006/relationships/slide" Target="/ppt/slides/slide3.xml" Id="Rac9f887a0449409d" /><Relationship Type="http://schemas.openxmlformats.org/officeDocument/2006/relationships/slide" Target="/ppt/slides/slide4.xml" Id="R676e321c38744f06" /><Relationship Type="http://schemas.openxmlformats.org/officeDocument/2006/relationships/slide" Target="/ppt/slides/slide5.xml" Id="R0da5f816f9ea4a00" /><Relationship Type="http://schemas.openxmlformats.org/officeDocument/2006/relationships/slide" Target="/ppt/slides/slide6.xml" Id="R2e4d054e7afa4774" /><Relationship Type="http://schemas.openxmlformats.org/officeDocument/2006/relationships/slide" Target="/ppt/slides/slide7.xml" Id="Rd6e855d3f1c549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dc8c2e4f5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aff6ee2a04902" /><Relationship Type="http://schemas.openxmlformats.org/officeDocument/2006/relationships/theme" Target="/ppt/slideMasters/theme/theme1.xml" Id="R6af3f6e9a4db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9aff6ee2a0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85afc0df040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9b6e42e824a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cf6c505774d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39cc9b8b0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cd15ff46144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b684121b842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18d6ed06b4e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EGMONT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EGMONT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665 303 000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4 267 829 000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6 433 083 000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EGMONT INTERNATIONAL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www.egmont.com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931 601 636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