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b7008d1eb64b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6f273c87a74fc7"/>
  </p:sldMasterIdLst>
  <p:sldIdLst>
    <p:sldId xmlns:r="http://schemas.openxmlformats.org/officeDocument/2006/relationships" id="256" r:id="R2acd8cffc53b47f2"/>
    <p:sldId xmlns:r="http://schemas.openxmlformats.org/officeDocument/2006/relationships" id="257" r:id="Re5c0314bb9d54a5e"/>
    <p:sldId xmlns:r="http://schemas.openxmlformats.org/officeDocument/2006/relationships" id="258" r:id="Ra8dbb852bc3849af"/>
    <p:sldId xmlns:r="http://schemas.openxmlformats.org/officeDocument/2006/relationships" id="259" r:id="R982006ceab7742c9"/>
    <p:sldId xmlns:r="http://schemas.openxmlformats.org/officeDocument/2006/relationships" id="260" r:id="R525f5d6dcb0244a7"/>
    <p:sldId xmlns:r="http://schemas.openxmlformats.org/officeDocument/2006/relationships" id="261" r:id="Rc4979a9827ed45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6f273c87a74fc7" /><Relationship Type="http://schemas.openxmlformats.org/officeDocument/2006/relationships/slide" Target="/ppt/slides/slide1.xml" Id="R2acd8cffc53b47f2" /><Relationship Type="http://schemas.openxmlformats.org/officeDocument/2006/relationships/slide" Target="/ppt/slides/slide2.xml" Id="Re5c0314bb9d54a5e" /><Relationship Type="http://schemas.openxmlformats.org/officeDocument/2006/relationships/slide" Target="/ppt/slides/slide3.xml" Id="Ra8dbb852bc3849af" /><Relationship Type="http://schemas.openxmlformats.org/officeDocument/2006/relationships/slide" Target="/ppt/slides/slide4.xml" Id="R982006ceab7742c9" /><Relationship Type="http://schemas.openxmlformats.org/officeDocument/2006/relationships/slide" Target="/ppt/slides/slide5.xml" Id="R525f5d6dcb0244a7" /><Relationship Type="http://schemas.openxmlformats.org/officeDocument/2006/relationships/slide" Target="/ppt/slides/slide6.xml" Id="Rc4979a9827ed45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258b8c190c4b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6c573301c41b1" /><Relationship Type="http://schemas.openxmlformats.org/officeDocument/2006/relationships/theme" Target="/ppt/slideMasters/theme/theme1.xml" Id="R9bb179bf923a4c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b6c573301c41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f132d66eb4d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682bae3e741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2511fcdae4c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1242e39494a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5992f06d747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16e2d79c44a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BUSINESS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BUSINESS MANAGEMENT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5 732 432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1 672 201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931 776 274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