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34a95017144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30b0a17db746d7"/>
  </p:sldMasterIdLst>
  <p:sldIdLst>
    <p:sldId xmlns:r="http://schemas.openxmlformats.org/officeDocument/2006/relationships" id="256" r:id="Rc55312e888cc402d"/>
    <p:sldId xmlns:r="http://schemas.openxmlformats.org/officeDocument/2006/relationships" id="257" r:id="Re4b549352d204dd9"/>
    <p:sldId xmlns:r="http://schemas.openxmlformats.org/officeDocument/2006/relationships" id="258" r:id="R3ba4885129c4484f"/>
    <p:sldId xmlns:r="http://schemas.openxmlformats.org/officeDocument/2006/relationships" id="259" r:id="R85bb4393ad704223"/>
    <p:sldId xmlns:r="http://schemas.openxmlformats.org/officeDocument/2006/relationships" id="260" r:id="R00eb8844828a4eb4"/>
    <p:sldId xmlns:r="http://schemas.openxmlformats.org/officeDocument/2006/relationships" id="261" r:id="R1819e62aa6e94c0c"/>
    <p:sldId xmlns:r="http://schemas.openxmlformats.org/officeDocument/2006/relationships" id="262" r:id="R02c01dd783c54b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0b0a17db746d7" /><Relationship Type="http://schemas.openxmlformats.org/officeDocument/2006/relationships/slide" Target="/ppt/slides/slide1.xml" Id="Rc55312e888cc402d" /><Relationship Type="http://schemas.openxmlformats.org/officeDocument/2006/relationships/slide" Target="/ppt/slides/slide2.xml" Id="Re4b549352d204dd9" /><Relationship Type="http://schemas.openxmlformats.org/officeDocument/2006/relationships/slide" Target="/ppt/slides/slide3.xml" Id="R3ba4885129c4484f" /><Relationship Type="http://schemas.openxmlformats.org/officeDocument/2006/relationships/slide" Target="/ppt/slides/slide4.xml" Id="R85bb4393ad704223" /><Relationship Type="http://schemas.openxmlformats.org/officeDocument/2006/relationships/slide" Target="/ppt/slides/slide5.xml" Id="R00eb8844828a4eb4" /><Relationship Type="http://schemas.openxmlformats.org/officeDocument/2006/relationships/slide" Target="/ppt/slides/slide6.xml" Id="R1819e62aa6e94c0c" /><Relationship Type="http://schemas.openxmlformats.org/officeDocument/2006/relationships/slide" Target="/ppt/slides/slide7.xml" Id="R02c01dd783c54b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f15a73de04f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5db2b7d964d0a" /><Relationship Type="http://schemas.openxmlformats.org/officeDocument/2006/relationships/theme" Target="/ppt/slideMasters/theme/theme1.xml" Id="R44e23934bb05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15db2b7d964d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5f71889a54b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8cc1a575b47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0410b6e5e4c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8cac2b14948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6884271ce4a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539614d7f40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326eeb47645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VARRO INVEST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VARRO INVEST 3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−1 299 467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−1 249 985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49 696 948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49 721 098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MATTISBERGET AS  –  25,7 %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HESNES INVEST AS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VANNIN INVEST AS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BJARØY KAPITAL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TRETHOM AS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ABRAFAM HOLDING AS  –  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INVEST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Kullerød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931 806 440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INVEST 3 AS</a:t>
            </a:r>
          </a:p>
        </p:txBody>
      </p:sp>
    </p:spTree>
  </p:cSld>
  <p:clrMapOvr>
    <a:masterClrMapping xmlns:a="http://schemas.openxmlformats.org/drawingml/2006/main"/>
  </p:clrMapOvr>
</p:sld>
</file>