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49beca21e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623a243824541"/>
  </p:sldMasterIdLst>
  <p:sldIdLst>
    <p:sldId xmlns:r="http://schemas.openxmlformats.org/officeDocument/2006/relationships" id="256" r:id="R5fa1102654c444cc"/>
    <p:sldId xmlns:r="http://schemas.openxmlformats.org/officeDocument/2006/relationships" id="257" r:id="Rc3733ef5143d4d40"/>
    <p:sldId xmlns:r="http://schemas.openxmlformats.org/officeDocument/2006/relationships" id="258" r:id="R4626214a93174d85"/>
    <p:sldId xmlns:r="http://schemas.openxmlformats.org/officeDocument/2006/relationships" id="259" r:id="R26af054e76344630"/>
    <p:sldId xmlns:r="http://schemas.openxmlformats.org/officeDocument/2006/relationships" id="260" r:id="Rbd983a5f84144750"/>
    <p:sldId xmlns:r="http://schemas.openxmlformats.org/officeDocument/2006/relationships" id="261" r:id="Rd028d7ac8c48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623a243824541" /><Relationship Type="http://schemas.openxmlformats.org/officeDocument/2006/relationships/slide" Target="/ppt/slides/slide1.xml" Id="R5fa1102654c444cc" /><Relationship Type="http://schemas.openxmlformats.org/officeDocument/2006/relationships/slide" Target="/ppt/slides/slide2.xml" Id="Rc3733ef5143d4d40" /><Relationship Type="http://schemas.openxmlformats.org/officeDocument/2006/relationships/slide" Target="/ppt/slides/slide3.xml" Id="R4626214a93174d85" /><Relationship Type="http://schemas.openxmlformats.org/officeDocument/2006/relationships/slide" Target="/ppt/slides/slide4.xml" Id="R26af054e76344630" /><Relationship Type="http://schemas.openxmlformats.org/officeDocument/2006/relationships/slide" Target="/ppt/slides/slide5.xml" Id="Rbd983a5f84144750" /><Relationship Type="http://schemas.openxmlformats.org/officeDocument/2006/relationships/slide" Target="/ppt/slides/slide6.xml" Id="Rd028d7ac8c48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8eb6d19d2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c0b71fa81493f" /><Relationship Type="http://schemas.openxmlformats.org/officeDocument/2006/relationships/theme" Target="/ppt/slideMasters/theme/theme1.xml" Id="R74a3c9bb6bc0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c0b71fa81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8d10be6c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071831bc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ea776c72c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1d9a634e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644e1617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3796523e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REKNESKAP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950 200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931 827 154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