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ec7be7e0ea4f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ff0bb8881a4ab7"/>
  </p:sldMasterIdLst>
  <p:sldIdLst>
    <p:sldId xmlns:r="http://schemas.openxmlformats.org/officeDocument/2006/relationships" id="256" r:id="Rb78438777a5d44bc"/>
    <p:sldId xmlns:r="http://schemas.openxmlformats.org/officeDocument/2006/relationships" id="257" r:id="R8ae1513726764acb"/>
    <p:sldId xmlns:r="http://schemas.openxmlformats.org/officeDocument/2006/relationships" id="258" r:id="R84c7723f1a7549a8"/>
    <p:sldId xmlns:r="http://schemas.openxmlformats.org/officeDocument/2006/relationships" id="259" r:id="Rb7f44193592b4890"/>
    <p:sldId xmlns:r="http://schemas.openxmlformats.org/officeDocument/2006/relationships" id="260" r:id="Re006155f41df4c0b"/>
    <p:sldId xmlns:r="http://schemas.openxmlformats.org/officeDocument/2006/relationships" id="261" r:id="Read3586d6ec848c7"/>
    <p:sldId xmlns:r="http://schemas.openxmlformats.org/officeDocument/2006/relationships" id="262" r:id="R2dcf86beac464d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f0bb8881a4ab7" /><Relationship Type="http://schemas.openxmlformats.org/officeDocument/2006/relationships/slide" Target="/ppt/slides/slide1.xml" Id="Rb78438777a5d44bc" /><Relationship Type="http://schemas.openxmlformats.org/officeDocument/2006/relationships/slide" Target="/ppt/slides/slide2.xml" Id="R8ae1513726764acb" /><Relationship Type="http://schemas.openxmlformats.org/officeDocument/2006/relationships/slide" Target="/ppt/slides/slide3.xml" Id="R84c7723f1a7549a8" /><Relationship Type="http://schemas.openxmlformats.org/officeDocument/2006/relationships/slide" Target="/ppt/slides/slide4.xml" Id="Rb7f44193592b4890" /><Relationship Type="http://schemas.openxmlformats.org/officeDocument/2006/relationships/slide" Target="/ppt/slides/slide5.xml" Id="Re006155f41df4c0b" /><Relationship Type="http://schemas.openxmlformats.org/officeDocument/2006/relationships/slide" Target="/ppt/slides/slide6.xml" Id="Read3586d6ec848c7" /><Relationship Type="http://schemas.openxmlformats.org/officeDocument/2006/relationships/slide" Target="/ppt/slides/slide7.xml" Id="R2dcf86beac464d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ae1d93b2a49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903506f1045f1" /><Relationship Type="http://schemas.openxmlformats.org/officeDocument/2006/relationships/theme" Target="/ppt/slideMasters/theme/theme1.xml" Id="R17acc6d6d531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903506f1045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01e94882e43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751efdb77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afe25949243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cd8c9446c40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cbcb4e91b4c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05dde307040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92cc30269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ELIZABETH ODDEN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Knudehagen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