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38b0b35d14e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0c8e7f0ef44f11"/>
  </p:sldMasterIdLst>
  <p:sldIdLst>
    <p:sldId xmlns:r="http://schemas.openxmlformats.org/officeDocument/2006/relationships" id="256" r:id="R85dbc1d7069b42e7"/>
    <p:sldId xmlns:r="http://schemas.openxmlformats.org/officeDocument/2006/relationships" id="257" r:id="R986a895fe7684e73"/>
    <p:sldId xmlns:r="http://schemas.openxmlformats.org/officeDocument/2006/relationships" id="258" r:id="Rfb774099e91d4c28"/>
    <p:sldId xmlns:r="http://schemas.openxmlformats.org/officeDocument/2006/relationships" id="259" r:id="R83d7b07fe4b04e4a"/>
    <p:sldId xmlns:r="http://schemas.openxmlformats.org/officeDocument/2006/relationships" id="260" r:id="R66e38e5923264788"/>
    <p:sldId xmlns:r="http://schemas.openxmlformats.org/officeDocument/2006/relationships" id="261" r:id="Rcb908d90f9e64ea7"/>
    <p:sldId xmlns:r="http://schemas.openxmlformats.org/officeDocument/2006/relationships" id="262" r:id="R30aea676eec14d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0c8e7f0ef44f11" /><Relationship Type="http://schemas.openxmlformats.org/officeDocument/2006/relationships/slide" Target="/ppt/slides/slide1.xml" Id="R85dbc1d7069b42e7" /><Relationship Type="http://schemas.openxmlformats.org/officeDocument/2006/relationships/slide" Target="/ppt/slides/slide2.xml" Id="R986a895fe7684e73" /><Relationship Type="http://schemas.openxmlformats.org/officeDocument/2006/relationships/slide" Target="/ppt/slides/slide3.xml" Id="Rfb774099e91d4c28" /><Relationship Type="http://schemas.openxmlformats.org/officeDocument/2006/relationships/slide" Target="/ppt/slides/slide4.xml" Id="R83d7b07fe4b04e4a" /><Relationship Type="http://schemas.openxmlformats.org/officeDocument/2006/relationships/slide" Target="/ppt/slides/slide5.xml" Id="R66e38e5923264788" /><Relationship Type="http://schemas.openxmlformats.org/officeDocument/2006/relationships/slide" Target="/ppt/slides/slide6.xml" Id="Rcb908d90f9e64ea7" /><Relationship Type="http://schemas.openxmlformats.org/officeDocument/2006/relationships/slide" Target="/ppt/slides/slide7.xml" Id="R30aea676eec14d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c763b16ed140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5d23fe21b44b21" /><Relationship Type="http://schemas.openxmlformats.org/officeDocument/2006/relationships/theme" Target="/ppt/slideMasters/theme/theme1.xml" Id="R70d2e082bfd4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5d23fe21b44b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a1c050a254b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c74a8cef74d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e562894b347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15206789c4b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3bac715e04f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a618dac8e42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ff6bb2664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IMEA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IMEA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205 835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BENDIKSEN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Hanebergveien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931 900 404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IMEA HOLDING AS</a:t>
            </a:r>
          </a:p>
        </p:txBody>
      </p:sp>
    </p:spTree>
  </p:cSld>
  <p:clrMapOvr>
    <a:masterClrMapping xmlns:a="http://schemas.openxmlformats.org/drawingml/2006/main"/>
  </p:clrMapOvr>
</p:sld>
</file>