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6da63225ce42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85b9aab7784ef3"/>
  </p:sldMasterIdLst>
  <p:sldIdLst>
    <p:sldId xmlns:r="http://schemas.openxmlformats.org/officeDocument/2006/relationships" id="256" r:id="R7effda2bdc0a4ecb"/>
    <p:sldId xmlns:r="http://schemas.openxmlformats.org/officeDocument/2006/relationships" id="257" r:id="Rece9f32d6a284230"/>
    <p:sldId xmlns:r="http://schemas.openxmlformats.org/officeDocument/2006/relationships" id="258" r:id="Raf03763e22094bef"/>
    <p:sldId xmlns:r="http://schemas.openxmlformats.org/officeDocument/2006/relationships" id="259" r:id="R7f3eb887851849b2"/>
    <p:sldId xmlns:r="http://schemas.openxmlformats.org/officeDocument/2006/relationships" id="260" r:id="R7d4496526b7744d8"/>
    <p:sldId xmlns:r="http://schemas.openxmlformats.org/officeDocument/2006/relationships" id="261" r:id="Rb799981ebdb64ab2"/>
    <p:sldId xmlns:r="http://schemas.openxmlformats.org/officeDocument/2006/relationships" id="262" r:id="Rca274190bb3042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5b9aab7784ef3" /><Relationship Type="http://schemas.openxmlformats.org/officeDocument/2006/relationships/slide" Target="/ppt/slides/slide1.xml" Id="R7effda2bdc0a4ecb" /><Relationship Type="http://schemas.openxmlformats.org/officeDocument/2006/relationships/slide" Target="/ppt/slides/slide2.xml" Id="Rece9f32d6a284230" /><Relationship Type="http://schemas.openxmlformats.org/officeDocument/2006/relationships/slide" Target="/ppt/slides/slide3.xml" Id="Raf03763e22094bef" /><Relationship Type="http://schemas.openxmlformats.org/officeDocument/2006/relationships/slide" Target="/ppt/slides/slide4.xml" Id="R7f3eb887851849b2" /><Relationship Type="http://schemas.openxmlformats.org/officeDocument/2006/relationships/slide" Target="/ppt/slides/slide5.xml" Id="R7d4496526b7744d8" /><Relationship Type="http://schemas.openxmlformats.org/officeDocument/2006/relationships/slide" Target="/ppt/slides/slide6.xml" Id="Rb799981ebdb64ab2" /><Relationship Type="http://schemas.openxmlformats.org/officeDocument/2006/relationships/slide" Target="/ppt/slides/slide7.xml" Id="Rca274190bb3042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e1066cd8b46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6a732c13e4a59" /><Relationship Type="http://schemas.openxmlformats.org/officeDocument/2006/relationships/theme" Target="/ppt/slideMasters/theme/theme1.xml" Id="Rc2376d6922d646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a6a732c13e4a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38c68f49845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92ef5a2404a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a40caa03a4d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fd7ffa84b47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845571d0b46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b8c94130c4e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9468173a341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LIIT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12 851 988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4 014 580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6 379 852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MARTELL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