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b8438853981423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c46c055611d45ef"/>
  </p:sldMasterIdLst>
  <p:sldIdLst>
    <p:sldId xmlns:r="http://schemas.openxmlformats.org/officeDocument/2006/relationships" id="256" r:id="R5f31b1a069dd45a4"/>
    <p:sldId xmlns:r="http://schemas.openxmlformats.org/officeDocument/2006/relationships" id="257" r:id="R5677c6025ed74270"/>
    <p:sldId xmlns:r="http://schemas.openxmlformats.org/officeDocument/2006/relationships" id="258" r:id="R6f3d0e42fb804e71"/>
    <p:sldId xmlns:r="http://schemas.openxmlformats.org/officeDocument/2006/relationships" id="259" r:id="R36ed91e47d094903"/>
    <p:sldId xmlns:r="http://schemas.openxmlformats.org/officeDocument/2006/relationships" id="260" r:id="Red49e08bea6045d3"/>
    <p:sldId xmlns:r="http://schemas.openxmlformats.org/officeDocument/2006/relationships" id="261" r:id="Rc96c583fb97a4dd0"/>
    <p:sldId xmlns:r="http://schemas.openxmlformats.org/officeDocument/2006/relationships" id="262" r:id="R46dc5254bfd84b6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46c055611d45ef" /><Relationship Type="http://schemas.openxmlformats.org/officeDocument/2006/relationships/slide" Target="/ppt/slides/slide1.xml" Id="R5f31b1a069dd45a4" /><Relationship Type="http://schemas.openxmlformats.org/officeDocument/2006/relationships/slide" Target="/ppt/slides/slide2.xml" Id="R5677c6025ed74270" /><Relationship Type="http://schemas.openxmlformats.org/officeDocument/2006/relationships/slide" Target="/ppt/slides/slide3.xml" Id="R6f3d0e42fb804e71" /><Relationship Type="http://schemas.openxmlformats.org/officeDocument/2006/relationships/slide" Target="/ppt/slides/slide4.xml" Id="R36ed91e47d094903" /><Relationship Type="http://schemas.openxmlformats.org/officeDocument/2006/relationships/slide" Target="/ppt/slides/slide5.xml" Id="Red49e08bea6045d3" /><Relationship Type="http://schemas.openxmlformats.org/officeDocument/2006/relationships/slide" Target="/ppt/slides/slide6.xml" Id="Rc96c583fb97a4dd0" /><Relationship Type="http://schemas.openxmlformats.org/officeDocument/2006/relationships/slide" Target="/ppt/slides/slide7.xml" Id="R46dc5254bfd84b6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530852fc2846a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b5deed40004b42" /><Relationship Type="http://schemas.openxmlformats.org/officeDocument/2006/relationships/theme" Target="/ppt/slideMasters/theme/theme1.xml" Id="R13d726fcf410409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9b5deed40004b4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5898dd52a3447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a8491dc71e458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14773c00994df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282bd15622446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1fa36515074ff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00372850994a4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89ec46e2d0408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STORMYRA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STORMYRA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STORMYRA INVEST AS ble etablert [år] og holder til i Bodø.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STORMYRA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STORMYRA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STORMYRA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−33 490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28 278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3 342 287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3 871 997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STORMYRA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LEIF VALSETH  –  80,0 %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ÅSE KRISTINE ARNTZEN VALSETH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STORMYRA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Toppseilveien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8070 Bodø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75523966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931 912 674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STORMYRA INVEST AS</a:t>
            </a:r>
          </a:p>
        </p:txBody>
      </p:sp>
    </p:spTree>
  </p:cSld>
  <p:clrMapOvr>
    <a:masterClrMapping xmlns:a="http://schemas.openxmlformats.org/drawingml/2006/main"/>
  </p:clrMapOvr>
</p:sld>
</file>