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42f6d4df7545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7ede4450648a4"/>
  </p:sldMasterIdLst>
  <p:sldIdLst>
    <p:sldId xmlns:r="http://schemas.openxmlformats.org/officeDocument/2006/relationships" id="256" r:id="R4c9b93cfb97d4698"/>
    <p:sldId xmlns:r="http://schemas.openxmlformats.org/officeDocument/2006/relationships" id="257" r:id="Rf4f5846717e24046"/>
    <p:sldId xmlns:r="http://schemas.openxmlformats.org/officeDocument/2006/relationships" id="258" r:id="Rf0d636d4d4454a10"/>
    <p:sldId xmlns:r="http://schemas.openxmlformats.org/officeDocument/2006/relationships" id="259" r:id="R6b301ad51d5b4245"/>
    <p:sldId xmlns:r="http://schemas.openxmlformats.org/officeDocument/2006/relationships" id="260" r:id="Rfc12e2d2635b4f0e"/>
    <p:sldId xmlns:r="http://schemas.openxmlformats.org/officeDocument/2006/relationships" id="261" r:id="R3d4e4f104cb14f20"/>
    <p:sldId xmlns:r="http://schemas.openxmlformats.org/officeDocument/2006/relationships" id="262" r:id="Rb1489977830a43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7ede4450648a4" /><Relationship Type="http://schemas.openxmlformats.org/officeDocument/2006/relationships/slide" Target="/ppt/slides/slide1.xml" Id="R4c9b93cfb97d4698" /><Relationship Type="http://schemas.openxmlformats.org/officeDocument/2006/relationships/slide" Target="/ppt/slides/slide2.xml" Id="Rf4f5846717e24046" /><Relationship Type="http://schemas.openxmlformats.org/officeDocument/2006/relationships/slide" Target="/ppt/slides/slide3.xml" Id="Rf0d636d4d4454a10" /><Relationship Type="http://schemas.openxmlformats.org/officeDocument/2006/relationships/slide" Target="/ppt/slides/slide4.xml" Id="R6b301ad51d5b4245" /><Relationship Type="http://schemas.openxmlformats.org/officeDocument/2006/relationships/slide" Target="/ppt/slides/slide5.xml" Id="Rfc12e2d2635b4f0e" /><Relationship Type="http://schemas.openxmlformats.org/officeDocument/2006/relationships/slide" Target="/ppt/slides/slide6.xml" Id="R3d4e4f104cb14f20" /><Relationship Type="http://schemas.openxmlformats.org/officeDocument/2006/relationships/slide" Target="/ppt/slides/slide7.xml" Id="Rb1489977830a43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838f715fc4d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052a1436b4b85" /><Relationship Type="http://schemas.openxmlformats.org/officeDocument/2006/relationships/theme" Target="/ppt/slideMasters/theme/theme1.xml" Id="R2172a57102cd49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052a1436b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62f3fcbdb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e84ada9e54d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2e59e24c840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5e1734d46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03e88954245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1d4cf0c9c44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bea01c8754c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STAUD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STAUD GRUPPEN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2 923 101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87 300 804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100 492 693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VARRO INVEST 3 AS  –  58,3 %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OSEBERG GRUPPEN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ZPECTER G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KØLNER AS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ZPECTER I AS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RITS HOLDING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Kullerød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931 913 263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