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3c16c4243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68a7dc17943c1"/>
  </p:sldMasterIdLst>
  <p:sldIdLst>
    <p:sldId xmlns:r="http://schemas.openxmlformats.org/officeDocument/2006/relationships" id="256" r:id="Rd35bcd70619247bb"/>
    <p:sldId xmlns:r="http://schemas.openxmlformats.org/officeDocument/2006/relationships" id="257" r:id="R3f3576e242c748c9"/>
    <p:sldId xmlns:r="http://schemas.openxmlformats.org/officeDocument/2006/relationships" id="258" r:id="Rf298edc34281481c"/>
    <p:sldId xmlns:r="http://schemas.openxmlformats.org/officeDocument/2006/relationships" id="259" r:id="R888c52cfdd1447a1"/>
    <p:sldId xmlns:r="http://schemas.openxmlformats.org/officeDocument/2006/relationships" id="260" r:id="Re54adb3ee9d44fea"/>
    <p:sldId xmlns:r="http://schemas.openxmlformats.org/officeDocument/2006/relationships" id="261" r:id="Rf2e2d86a9c2a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68a7dc17943c1" /><Relationship Type="http://schemas.openxmlformats.org/officeDocument/2006/relationships/slide" Target="/ppt/slides/slide1.xml" Id="Rd35bcd70619247bb" /><Relationship Type="http://schemas.openxmlformats.org/officeDocument/2006/relationships/slide" Target="/ppt/slides/slide2.xml" Id="R3f3576e242c748c9" /><Relationship Type="http://schemas.openxmlformats.org/officeDocument/2006/relationships/slide" Target="/ppt/slides/slide3.xml" Id="Rf298edc34281481c" /><Relationship Type="http://schemas.openxmlformats.org/officeDocument/2006/relationships/slide" Target="/ppt/slides/slide4.xml" Id="R888c52cfdd1447a1" /><Relationship Type="http://schemas.openxmlformats.org/officeDocument/2006/relationships/slide" Target="/ppt/slides/slide5.xml" Id="Re54adb3ee9d44fea" /><Relationship Type="http://schemas.openxmlformats.org/officeDocument/2006/relationships/slide" Target="/ppt/slides/slide6.xml" Id="Rf2e2d86a9c2a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60a9ed7e246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a0f9eed464bd6" /><Relationship Type="http://schemas.openxmlformats.org/officeDocument/2006/relationships/theme" Target="/ppt/slideMasters/theme/theme1.xml" Id="R9bac902c8c6645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a0f9eed46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0a8eaf2eb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f862b8fb9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b25a34218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99752495041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310cd576c4d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17ea82fbc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MOBILE MOSS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1528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23 58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post@hoidenauto.no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www.mobile.no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931 963 708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