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baebb3414604e6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7948504c5354d01"/>
  </p:sldMasterIdLst>
  <p:sldIdLst>
    <p:sldId xmlns:r="http://schemas.openxmlformats.org/officeDocument/2006/relationships" id="256" r:id="R6176adbdb280457f"/>
    <p:sldId xmlns:r="http://schemas.openxmlformats.org/officeDocument/2006/relationships" id="257" r:id="R15fcfbe2973b4ce5"/>
    <p:sldId xmlns:r="http://schemas.openxmlformats.org/officeDocument/2006/relationships" id="258" r:id="Rd72aaec7cd134913"/>
    <p:sldId xmlns:r="http://schemas.openxmlformats.org/officeDocument/2006/relationships" id="259" r:id="R48aa16f81ab145e1"/>
    <p:sldId xmlns:r="http://schemas.openxmlformats.org/officeDocument/2006/relationships" id="260" r:id="Rf394520e01c84048"/>
    <p:sldId xmlns:r="http://schemas.openxmlformats.org/officeDocument/2006/relationships" id="261" r:id="R55b6a21ea1714c98"/>
    <p:sldId xmlns:r="http://schemas.openxmlformats.org/officeDocument/2006/relationships" id="262" r:id="R86e504b7d57b4f0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7948504c5354d01" /><Relationship Type="http://schemas.openxmlformats.org/officeDocument/2006/relationships/slide" Target="/ppt/slides/slide1.xml" Id="R6176adbdb280457f" /><Relationship Type="http://schemas.openxmlformats.org/officeDocument/2006/relationships/slide" Target="/ppt/slides/slide2.xml" Id="R15fcfbe2973b4ce5" /><Relationship Type="http://schemas.openxmlformats.org/officeDocument/2006/relationships/slide" Target="/ppt/slides/slide3.xml" Id="Rd72aaec7cd134913" /><Relationship Type="http://schemas.openxmlformats.org/officeDocument/2006/relationships/slide" Target="/ppt/slides/slide4.xml" Id="R48aa16f81ab145e1" /><Relationship Type="http://schemas.openxmlformats.org/officeDocument/2006/relationships/slide" Target="/ppt/slides/slide5.xml" Id="Rf394520e01c84048" /><Relationship Type="http://schemas.openxmlformats.org/officeDocument/2006/relationships/slide" Target="/ppt/slides/slide6.xml" Id="R55b6a21ea1714c98" /><Relationship Type="http://schemas.openxmlformats.org/officeDocument/2006/relationships/slide" Target="/ppt/slides/slide7.xml" Id="R86e504b7d57b4f0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2ecaf81041b476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6fc8c20a554b8d" /><Relationship Type="http://schemas.openxmlformats.org/officeDocument/2006/relationships/theme" Target="/ppt/slideMasters/theme/theme1.xml" Id="R6ec9346a3d854fd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c6fc8c20a554b8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9761503f0348e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3c1509733b4a3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bf317524d94c5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28b2c1a818415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311c16299c412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da85f78a68485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a301221c434e2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MOBILE MOSS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MOBILE MOSS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MOBILE MOSS AS ble etablert [år] og holder til i Moss.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MOBILE MOSS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MOBILE MOSS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MOBILE MOSS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101 690 941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−592 991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−504 129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12 592 513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21 963 402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MOBILE MOSS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MOBILE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MOBILE MOSS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Buen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1528 Moss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69 23 58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post@hoidenauto.no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www.mobile.no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931 963 708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MOBILE MOSS AS</a:t>
            </a:r>
          </a:p>
        </p:txBody>
      </p:sp>
    </p:spTree>
  </p:cSld>
  <p:clrMapOvr>
    <a:masterClrMapping xmlns:a="http://schemas.openxmlformats.org/drawingml/2006/main"/>
  </p:clrMapOvr>
</p:sld>
</file>