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b2ed973ca42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e1db7bce24015"/>
  </p:sldMasterIdLst>
  <p:sldIdLst>
    <p:sldId xmlns:r="http://schemas.openxmlformats.org/officeDocument/2006/relationships" id="256" r:id="R16d0b864d7b148ae"/>
    <p:sldId xmlns:r="http://schemas.openxmlformats.org/officeDocument/2006/relationships" id="257" r:id="R9044604183324e99"/>
    <p:sldId xmlns:r="http://schemas.openxmlformats.org/officeDocument/2006/relationships" id="258" r:id="R3425dbe2982d4aa7"/>
    <p:sldId xmlns:r="http://schemas.openxmlformats.org/officeDocument/2006/relationships" id="259" r:id="R6556d1a53f3544c4"/>
    <p:sldId xmlns:r="http://schemas.openxmlformats.org/officeDocument/2006/relationships" id="260" r:id="R5b65a6e221db4525"/>
    <p:sldId xmlns:r="http://schemas.openxmlformats.org/officeDocument/2006/relationships" id="261" r:id="R556b866b7e9248b1"/>
    <p:sldId xmlns:r="http://schemas.openxmlformats.org/officeDocument/2006/relationships" id="262" r:id="Re598d56ae8684a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e1db7bce24015" /><Relationship Type="http://schemas.openxmlformats.org/officeDocument/2006/relationships/slide" Target="/ppt/slides/slide1.xml" Id="R16d0b864d7b148ae" /><Relationship Type="http://schemas.openxmlformats.org/officeDocument/2006/relationships/slide" Target="/ppt/slides/slide2.xml" Id="R9044604183324e99" /><Relationship Type="http://schemas.openxmlformats.org/officeDocument/2006/relationships/slide" Target="/ppt/slides/slide3.xml" Id="R3425dbe2982d4aa7" /><Relationship Type="http://schemas.openxmlformats.org/officeDocument/2006/relationships/slide" Target="/ppt/slides/slide4.xml" Id="R6556d1a53f3544c4" /><Relationship Type="http://schemas.openxmlformats.org/officeDocument/2006/relationships/slide" Target="/ppt/slides/slide5.xml" Id="R5b65a6e221db4525" /><Relationship Type="http://schemas.openxmlformats.org/officeDocument/2006/relationships/slide" Target="/ppt/slides/slide6.xml" Id="R556b866b7e9248b1" /><Relationship Type="http://schemas.openxmlformats.org/officeDocument/2006/relationships/slide" Target="/ppt/slides/slide7.xml" Id="Re598d56ae8684a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7c441b19f42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ef834a7f54989" /><Relationship Type="http://schemas.openxmlformats.org/officeDocument/2006/relationships/theme" Target="/ppt/slideMasters/theme/theme1.xml" Id="R82ab43d33f9347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bef834a7f549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2a247da35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8a5f6e29541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c429ee39649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27880c7d94f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6b0b9a7c44a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0e77ebd6240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293f35461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AASE GAUSTAD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GAUSTAD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GAUSTAD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GAUSTAD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GAUSTAD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GAUSTAD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2 452 298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9 000 464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9 526 794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GAUSTAD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GAUSTAD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GAUSTAD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Aase Gaustad, Badebakken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932 075 563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GAUSTAD INVEST AS</a:t>
            </a:r>
          </a:p>
        </p:txBody>
      </p:sp>
    </p:spTree>
  </p:cSld>
  <p:clrMapOvr>
    <a:masterClrMapping xmlns:a="http://schemas.openxmlformats.org/drawingml/2006/main"/>
  </p:clrMapOvr>
</p:sld>
</file>