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cdcb14aeb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2b2604a154de1"/>
  </p:sldMasterIdLst>
  <p:sldIdLst>
    <p:sldId xmlns:r="http://schemas.openxmlformats.org/officeDocument/2006/relationships" id="256" r:id="R0b93f3cfb433474e"/>
    <p:sldId xmlns:r="http://schemas.openxmlformats.org/officeDocument/2006/relationships" id="257" r:id="Rb57ffcae693543cb"/>
    <p:sldId xmlns:r="http://schemas.openxmlformats.org/officeDocument/2006/relationships" id="258" r:id="Ra5ddd695b4db4e3b"/>
    <p:sldId xmlns:r="http://schemas.openxmlformats.org/officeDocument/2006/relationships" id="259" r:id="R7a62128d27e14130"/>
    <p:sldId xmlns:r="http://schemas.openxmlformats.org/officeDocument/2006/relationships" id="260" r:id="R976d0dcac0e84c22"/>
    <p:sldId xmlns:r="http://schemas.openxmlformats.org/officeDocument/2006/relationships" id="261" r:id="Re62676cfe4624182"/>
    <p:sldId xmlns:r="http://schemas.openxmlformats.org/officeDocument/2006/relationships" id="262" r:id="Ra3e1e4dce1af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2b2604a154de1" /><Relationship Type="http://schemas.openxmlformats.org/officeDocument/2006/relationships/slide" Target="/ppt/slides/slide1.xml" Id="R0b93f3cfb433474e" /><Relationship Type="http://schemas.openxmlformats.org/officeDocument/2006/relationships/slide" Target="/ppt/slides/slide2.xml" Id="Rb57ffcae693543cb" /><Relationship Type="http://schemas.openxmlformats.org/officeDocument/2006/relationships/slide" Target="/ppt/slides/slide3.xml" Id="Ra5ddd695b4db4e3b" /><Relationship Type="http://schemas.openxmlformats.org/officeDocument/2006/relationships/slide" Target="/ppt/slides/slide4.xml" Id="R7a62128d27e14130" /><Relationship Type="http://schemas.openxmlformats.org/officeDocument/2006/relationships/slide" Target="/ppt/slides/slide5.xml" Id="R976d0dcac0e84c22" /><Relationship Type="http://schemas.openxmlformats.org/officeDocument/2006/relationships/slide" Target="/ppt/slides/slide6.xml" Id="Re62676cfe4624182" /><Relationship Type="http://schemas.openxmlformats.org/officeDocument/2006/relationships/slide" Target="/ppt/slides/slide7.xml" Id="Ra3e1e4dce1af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f3fbcf422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4d7351dfd4169" /><Relationship Type="http://schemas.openxmlformats.org/officeDocument/2006/relationships/theme" Target="/ppt/slideMasters/theme/theme1.xml" Id="R4397f970648b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4d7351dfd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4a1201fb6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7cdd3574b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104af8995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5af00b7c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3f010cb4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79d406c9b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0e5edde4c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VATNE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