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15626a5d1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56697ea1c4006"/>
  </p:sldMasterIdLst>
  <p:sldIdLst>
    <p:sldId xmlns:r="http://schemas.openxmlformats.org/officeDocument/2006/relationships" id="256" r:id="Rff09715b1f5b422e"/>
    <p:sldId xmlns:r="http://schemas.openxmlformats.org/officeDocument/2006/relationships" id="257" r:id="Rabb38e5493ee4d40"/>
    <p:sldId xmlns:r="http://schemas.openxmlformats.org/officeDocument/2006/relationships" id="258" r:id="R5c060cd1cfbd4fa7"/>
    <p:sldId xmlns:r="http://schemas.openxmlformats.org/officeDocument/2006/relationships" id="259" r:id="Rb7ebd4b751054ba0"/>
    <p:sldId xmlns:r="http://schemas.openxmlformats.org/officeDocument/2006/relationships" id="260" r:id="R1d110e79568349f2"/>
    <p:sldId xmlns:r="http://schemas.openxmlformats.org/officeDocument/2006/relationships" id="261" r:id="Rcd468836042a4912"/>
    <p:sldId xmlns:r="http://schemas.openxmlformats.org/officeDocument/2006/relationships" id="262" r:id="R8ff49c5a4d44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56697ea1c4006" /><Relationship Type="http://schemas.openxmlformats.org/officeDocument/2006/relationships/slide" Target="/ppt/slides/slide1.xml" Id="Rff09715b1f5b422e" /><Relationship Type="http://schemas.openxmlformats.org/officeDocument/2006/relationships/slide" Target="/ppt/slides/slide2.xml" Id="Rabb38e5493ee4d40" /><Relationship Type="http://schemas.openxmlformats.org/officeDocument/2006/relationships/slide" Target="/ppt/slides/slide3.xml" Id="R5c060cd1cfbd4fa7" /><Relationship Type="http://schemas.openxmlformats.org/officeDocument/2006/relationships/slide" Target="/ppt/slides/slide4.xml" Id="Rb7ebd4b751054ba0" /><Relationship Type="http://schemas.openxmlformats.org/officeDocument/2006/relationships/slide" Target="/ppt/slides/slide5.xml" Id="R1d110e79568349f2" /><Relationship Type="http://schemas.openxmlformats.org/officeDocument/2006/relationships/slide" Target="/ppt/slides/slide6.xml" Id="Rcd468836042a4912" /><Relationship Type="http://schemas.openxmlformats.org/officeDocument/2006/relationships/slide" Target="/ppt/slides/slide7.xml" Id="R8ff49c5a4d44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8b48ae39c42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dde0eaf714f9a" /><Relationship Type="http://schemas.openxmlformats.org/officeDocument/2006/relationships/theme" Target="/ppt/slideMasters/theme/theme1.xml" Id="Re99685831a8e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dde0eaf71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e27e9cd7b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64288700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b4275dbbb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b280d89a0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b2000b69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9ca51c57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303310bd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 HALDORSEN HANDEL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 HALDORSEN HANDEL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478 601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PARTNER VIKSE AS  –  49,2 %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HALDORSEN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SKIBS AS ANOD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Svortlandsvegen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 HALDORSEN HANDEL</a:t>
            </a:r>
          </a:p>
        </p:txBody>
      </p:sp>
    </p:spTree>
  </p:cSld>
  <p:clrMapOvr>
    <a:masterClrMapping xmlns:a="http://schemas.openxmlformats.org/drawingml/2006/main"/>
  </p:clrMapOvr>
</p:sld>
</file>