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a4b1c1e3154f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50cc4f6bc1422b"/>
  </p:sldMasterIdLst>
  <p:sldIdLst>
    <p:sldId xmlns:r="http://schemas.openxmlformats.org/officeDocument/2006/relationships" id="256" r:id="R252a450e727847ee"/>
    <p:sldId xmlns:r="http://schemas.openxmlformats.org/officeDocument/2006/relationships" id="257" r:id="R6c35dcb947e04adf"/>
    <p:sldId xmlns:r="http://schemas.openxmlformats.org/officeDocument/2006/relationships" id="258" r:id="R5cc4a344bb474451"/>
    <p:sldId xmlns:r="http://schemas.openxmlformats.org/officeDocument/2006/relationships" id="259" r:id="Rb7092c1312624df1"/>
    <p:sldId xmlns:r="http://schemas.openxmlformats.org/officeDocument/2006/relationships" id="260" r:id="R87741944bbd74f37"/>
    <p:sldId xmlns:r="http://schemas.openxmlformats.org/officeDocument/2006/relationships" id="261" r:id="R135c03a9c1cd4c4e"/>
    <p:sldId xmlns:r="http://schemas.openxmlformats.org/officeDocument/2006/relationships" id="262" r:id="Rd0401664fba848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0cc4f6bc1422b" /><Relationship Type="http://schemas.openxmlformats.org/officeDocument/2006/relationships/slide" Target="/ppt/slides/slide1.xml" Id="R252a450e727847ee" /><Relationship Type="http://schemas.openxmlformats.org/officeDocument/2006/relationships/slide" Target="/ppt/slides/slide2.xml" Id="R6c35dcb947e04adf" /><Relationship Type="http://schemas.openxmlformats.org/officeDocument/2006/relationships/slide" Target="/ppt/slides/slide3.xml" Id="R5cc4a344bb474451" /><Relationship Type="http://schemas.openxmlformats.org/officeDocument/2006/relationships/slide" Target="/ppt/slides/slide4.xml" Id="Rb7092c1312624df1" /><Relationship Type="http://schemas.openxmlformats.org/officeDocument/2006/relationships/slide" Target="/ppt/slides/slide5.xml" Id="R87741944bbd74f37" /><Relationship Type="http://schemas.openxmlformats.org/officeDocument/2006/relationships/slide" Target="/ppt/slides/slide6.xml" Id="R135c03a9c1cd4c4e" /><Relationship Type="http://schemas.openxmlformats.org/officeDocument/2006/relationships/slide" Target="/ppt/slides/slide7.xml" Id="Rd0401664fba848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75d08303f40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4f2c0880b43aa" /><Relationship Type="http://schemas.openxmlformats.org/officeDocument/2006/relationships/theme" Target="/ppt/slideMasters/theme/theme1.xml" Id="R86b9309274f248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f4f2c0880b43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c9a4e0af7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f354e18f644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66cca56d742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a885fa41b4b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08800fef54f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485cc2fd741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45f23bc3d4e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VENABU FJELLHOTELL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 FJELLHOTELL AS ble etablert [år] og holder til i Venabygd.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39 188 614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967 828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276 485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498 024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16 489 089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LARS VENDELBOE  –  42,3 %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TVETE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LINE BIRGITTE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EINAR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HANNE NORMANN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 Fjellhotell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2632 Venabygd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venabu@venabu.no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www.venabu.no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932 096 781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