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71aec4d2e40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f464c123e34663"/>
  </p:sldMasterIdLst>
  <p:sldIdLst>
    <p:sldId xmlns:r="http://schemas.openxmlformats.org/officeDocument/2006/relationships" id="256" r:id="R43456be54bdc4c5a"/>
    <p:sldId xmlns:r="http://schemas.openxmlformats.org/officeDocument/2006/relationships" id="257" r:id="R719a86129b634afb"/>
    <p:sldId xmlns:r="http://schemas.openxmlformats.org/officeDocument/2006/relationships" id="258" r:id="Rea3f4e849ca845f8"/>
    <p:sldId xmlns:r="http://schemas.openxmlformats.org/officeDocument/2006/relationships" id="259" r:id="R0d65153d8c6c40a7"/>
    <p:sldId xmlns:r="http://schemas.openxmlformats.org/officeDocument/2006/relationships" id="260" r:id="R79bc7d40a4bb49f2"/>
    <p:sldId xmlns:r="http://schemas.openxmlformats.org/officeDocument/2006/relationships" id="261" r:id="Rc76ccd00c7634952"/>
    <p:sldId xmlns:r="http://schemas.openxmlformats.org/officeDocument/2006/relationships" id="262" r:id="R15a1fc229ef042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464c123e34663" /><Relationship Type="http://schemas.openxmlformats.org/officeDocument/2006/relationships/slide" Target="/ppt/slides/slide1.xml" Id="R43456be54bdc4c5a" /><Relationship Type="http://schemas.openxmlformats.org/officeDocument/2006/relationships/slide" Target="/ppt/slides/slide2.xml" Id="R719a86129b634afb" /><Relationship Type="http://schemas.openxmlformats.org/officeDocument/2006/relationships/slide" Target="/ppt/slides/slide3.xml" Id="Rea3f4e849ca845f8" /><Relationship Type="http://schemas.openxmlformats.org/officeDocument/2006/relationships/slide" Target="/ppt/slides/slide4.xml" Id="R0d65153d8c6c40a7" /><Relationship Type="http://schemas.openxmlformats.org/officeDocument/2006/relationships/slide" Target="/ppt/slides/slide5.xml" Id="R79bc7d40a4bb49f2" /><Relationship Type="http://schemas.openxmlformats.org/officeDocument/2006/relationships/slide" Target="/ppt/slides/slide6.xml" Id="Rc76ccd00c7634952" /><Relationship Type="http://schemas.openxmlformats.org/officeDocument/2006/relationships/slide" Target="/ppt/slides/slide7.xml" Id="R15a1fc229ef042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571a246cc47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446e221d945c5" /><Relationship Type="http://schemas.openxmlformats.org/officeDocument/2006/relationships/theme" Target="/ppt/slideMasters/theme/theme1.xml" Id="Rfa44724a404841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446e221d945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a636fe8ca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8ca53a48f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afb37a445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d39f0c844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df9f6794745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01eec9b1146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45c69fdbd4d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TINOVA AS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859 584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5 823 183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102 304 295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103 490 520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KJETILSON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Gjerstadveien 373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11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kjetilson@gjerstad.com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932 164 612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TINOVA AS</a:t>
            </a:r>
          </a:p>
        </p:txBody>
      </p:sp>
    </p:spTree>
  </p:cSld>
  <p:clrMapOvr>
    <a:masterClrMapping xmlns:a="http://schemas.openxmlformats.org/drawingml/2006/main"/>
  </p:clrMapOvr>
</p:sld>
</file>