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e2cfa4eb7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683af1af64357"/>
  </p:sldMasterIdLst>
  <p:sldIdLst>
    <p:sldId xmlns:r="http://schemas.openxmlformats.org/officeDocument/2006/relationships" id="256" r:id="Rc7bec663f4fd41b9"/>
    <p:sldId xmlns:r="http://schemas.openxmlformats.org/officeDocument/2006/relationships" id="257" r:id="Re6a4d8a4d7fb4451"/>
    <p:sldId xmlns:r="http://schemas.openxmlformats.org/officeDocument/2006/relationships" id="258" r:id="R6cf22a55152743f0"/>
    <p:sldId xmlns:r="http://schemas.openxmlformats.org/officeDocument/2006/relationships" id="259" r:id="Rd1df8f3edc20424d"/>
    <p:sldId xmlns:r="http://schemas.openxmlformats.org/officeDocument/2006/relationships" id="260" r:id="Ree648061f61b4015"/>
    <p:sldId xmlns:r="http://schemas.openxmlformats.org/officeDocument/2006/relationships" id="261" r:id="R4bb711f18270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683af1af64357" /><Relationship Type="http://schemas.openxmlformats.org/officeDocument/2006/relationships/slide" Target="/ppt/slides/slide1.xml" Id="Rc7bec663f4fd41b9" /><Relationship Type="http://schemas.openxmlformats.org/officeDocument/2006/relationships/slide" Target="/ppt/slides/slide2.xml" Id="Re6a4d8a4d7fb4451" /><Relationship Type="http://schemas.openxmlformats.org/officeDocument/2006/relationships/slide" Target="/ppt/slides/slide3.xml" Id="R6cf22a55152743f0" /><Relationship Type="http://schemas.openxmlformats.org/officeDocument/2006/relationships/slide" Target="/ppt/slides/slide4.xml" Id="Rd1df8f3edc20424d" /><Relationship Type="http://schemas.openxmlformats.org/officeDocument/2006/relationships/slide" Target="/ppt/slides/slide5.xml" Id="Ree648061f61b4015" /><Relationship Type="http://schemas.openxmlformats.org/officeDocument/2006/relationships/slide" Target="/ppt/slides/slide6.xml" Id="R4bb711f18270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2a13e51ff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6a54bc8734c3d" /><Relationship Type="http://schemas.openxmlformats.org/officeDocument/2006/relationships/theme" Target="/ppt/slideMasters/theme/theme1.xml" Id="Rdfc8a9d016c7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6a54bc873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649ddb7d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b639e650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23248fda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caca8b77a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668478fa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eee340d6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