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2fd391e75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1c6f2b99e4f12"/>
  </p:sldMasterIdLst>
  <p:sldIdLst>
    <p:sldId xmlns:r="http://schemas.openxmlformats.org/officeDocument/2006/relationships" id="256" r:id="Rb842bdb83b4f41bd"/>
    <p:sldId xmlns:r="http://schemas.openxmlformats.org/officeDocument/2006/relationships" id="257" r:id="R7fc4925296ec4e1e"/>
    <p:sldId xmlns:r="http://schemas.openxmlformats.org/officeDocument/2006/relationships" id="258" r:id="Rb6a6cf603dcc48ab"/>
    <p:sldId xmlns:r="http://schemas.openxmlformats.org/officeDocument/2006/relationships" id="259" r:id="R26253adb31ca4eb0"/>
    <p:sldId xmlns:r="http://schemas.openxmlformats.org/officeDocument/2006/relationships" id="260" r:id="Rd636055ab2904e72"/>
    <p:sldId xmlns:r="http://schemas.openxmlformats.org/officeDocument/2006/relationships" id="261" r:id="R37a6b3444983484c"/>
    <p:sldId xmlns:r="http://schemas.openxmlformats.org/officeDocument/2006/relationships" id="262" r:id="R679e9d03969a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1c6f2b99e4f12" /><Relationship Type="http://schemas.openxmlformats.org/officeDocument/2006/relationships/slide" Target="/ppt/slides/slide1.xml" Id="Rb842bdb83b4f41bd" /><Relationship Type="http://schemas.openxmlformats.org/officeDocument/2006/relationships/slide" Target="/ppt/slides/slide2.xml" Id="R7fc4925296ec4e1e" /><Relationship Type="http://schemas.openxmlformats.org/officeDocument/2006/relationships/slide" Target="/ppt/slides/slide3.xml" Id="Rb6a6cf603dcc48ab" /><Relationship Type="http://schemas.openxmlformats.org/officeDocument/2006/relationships/slide" Target="/ppt/slides/slide4.xml" Id="R26253adb31ca4eb0" /><Relationship Type="http://schemas.openxmlformats.org/officeDocument/2006/relationships/slide" Target="/ppt/slides/slide5.xml" Id="Rd636055ab2904e72" /><Relationship Type="http://schemas.openxmlformats.org/officeDocument/2006/relationships/slide" Target="/ppt/slides/slide6.xml" Id="R37a6b3444983484c" /><Relationship Type="http://schemas.openxmlformats.org/officeDocument/2006/relationships/slide" Target="/ppt/slides/slide7.xml" Id="R679e9d03969a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785499663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d2c0ed934f0d" /><Relationship Type="http://schemas.openxmlformats.org/officeDocument/2006/relationships/theme" Target="/ppt/slideMasters/theme/theme1.xml" Id="R1303b9059a16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1d2c0ed93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e9acd151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4473f1932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b49bdf2a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08299e55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490017f1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a0777cc5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95c6d872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NISSEN HAMMERFEST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NISSEN HAMMERFEST SENTER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16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932 230 143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