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78437520440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6d156af6a46f5"/>
  </p:sldMasterIdLst>
  <p:sldIdLst>
    <p:sldId xmlns:r="http://schemas.openxmlformats.org/officeDocument/2006/relationships" id="256" r:id="Rbe4200123bb44d33"/>
    <p:sldId xmlns:r="http://schemas.openxmlformats.org/officeDocument/2006/relationships" id="257" r:id="R9791aff4233a487e"/>
    <p:sldId xmlns:r="http://schemas.openxmlformats.org/officeDocument/2006/relationships" id="258" r:id="R181eab4c37344323"/>
    <p:sldId xmlns:r="http://schemas.openxmlformats.org/officeDocument/2006/relationships" id="259" r:id="Ra5c5907a4b19451f"/>
    <p:sldId xmlns:r="http://schemas.openxmlformats.org/officeDocument/2006/relationships" id="260" r:id="R51eebd35da104a27"/>
    <p:sldId xmlns:r="http://schemas.openxmlformats.org/officeDocument/2006/relationships" id="261" r:id="Rfcdf8bde7bd54dfd"/>
    <p:sldId xmlns:r="http://schemas.openxmlformats.org/officeDocument/2006/relationships" id="262" r:id="Rd5772b041461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6d156af6a46f5" /><Relationship Type="http://schemas.openxmlformats.org/officeDocument/2006/relationships/slide" Target="/ppt/slides/slide1.xml" Id="Rbe4200123bb44d33" /><Relationship Type="http://schemas.openxmlformats.org/officeDocument/2006/relationships/slide" Target="/ppt/slides/slide2.xml" Id="R9791aff4233a487e" /><Relationship Type="http://schemas.openxmlformats.org/officeDocument/2006/relationships/slide" Target="/ppt/slides/slide3.xml" Id="R181eab4c37344323" /><Relationship Type="http://schemas.openxmlformats.org/officeDocument/2006/relationships/slide" Target="/ppt/slides/slide4.xml" Id="Ra5c5907a4b19451f" /><Relationship Type="http://schemas.openxmlformats.org/officeDocument/2006/relationships/slide" Target="/ppt/slides/slide5.xml" Id="R51eebd35da104a27" /><Relationship Type="http://schemas.openxmlformats.org/officeDocument/2006/relationships/slide" Target="/ppt/slides/slide6.xml" Id="Rfcdf8bde7bd54dfd" /><Relationship Type="http://schemas.openxmlformats.org/officeDocument/2006/relationships/slide" Target="/ppt/slides/slide7.xml" Id="Rd5772b041461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e879d7efb4c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0ed93b79949a5" /><Relationship Type="http://schemas.openxmlformats.org/officeDocument/2006/relationships/theme" Target="/ppt/slideMasters/theme/theme1.xml" Id="R9189de484e95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0ed93b799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bc87aa4d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630e696ce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2a535a8dd49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c8937b2a2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e53833e9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753316ec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3518e8041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SMJ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3 129 615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SYLWIA SOLSEM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Ragnhildrødveien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SMJ HOLDING AS</a:t>
            </a:r>
          </a:p>
        </p:txBody>
      </p:sp>
    </p:spTree>
  </p:cSld>
  <p:clrMapOvr>
    <a:masterClrMapping xmlns:a="http://schemas.openxmlformats.org/drawingml/2006/main"/>
  </p:clrMapOvr>
</p:sld>
</file>