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75efef2ff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52446015b4351"/>
  </p:sldMasterIdLst>
  <p:sldIdLst>
    <p:sldId xmlns:r="http://schemas.openxmlformats.org/officeDocument/2006/relationships" id="256" r:id="Re06de254a4014661"/>
    <p:sldId xmlns:r="http://schemas.openxmlformats.org/officeDocument/2006/relationships" id="257" r:id="Rc009f2a7b6ac49dd"/>
    <p:sldId xmlns:r="http://schemas.openxmlformats.org/officeDocument/2006/relationships" id="258" r:id="R60e2ed5a9db04aa0"/>
    <p:sldId xmlns:r="http://schemas.openxmlformats.org/officeDocument/2006/relationships" id="259" r:id="Rf54f7ecf6ac54c0b"/>
    <p:sldId xmlns:r="http://schemas.openxmlformats.org/officeDocument/2006/relationships" id="260" r:id="R85707ec4b35d43b7"/>
    <p:sldId xmlns:r="http://schemas.openxmlformats.org/officeDocument/2006/relationships" id="261" r:id="R5a2820c1571b48ef"/>
    <p:sldId xmlns:r="http://schemas.openxmlformats.org/officeDocument/2006/relationships" id="262" r:id="R2baa59be7516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52446015b4351" /><Relationship Type="http://schemas.openxmlformats.org/officeDocument/2006/relationships/slide" Target="/ppt/slides/slide1.xml" Id="Re06de254a4014661" /><Relationship Type="http://schemas.openxmlformats.org/officeDocument/2006/relationships/slide" Target="/ppt/slides/slide2.xml" Id="Rc009f2a7b6ac49dd" /><Relationship Type="http://schemas.openxmlformats.org/officeDocument/2006/relationships/slide" Target="/ppt/slides/slide3.xml" Id="R60e2ed5a9db04aa0" /><Relationship Type="http://schemas.openxmlformats.org/officeDocument/2006/relationships/slide" Target="/ppt/slides/slide4.xml" Id="Rf54f7ecf6ac54c0b" /><Relationship Type="http://schemas.openxmlformats.org/officeDocument/2006/relationships/slide" Target="/ppt/slides/slide5.xml" Id="R85707ec4b35d43b7" /><Relationship Type="http://schemas.openxmlformats.org/officeDocument/2006/relationships/slide" Target="/ppt/slides/slide6.xml" Id="R5a2820c1571b48ef" /><Relationship Type="http://schemas.openxmlformats.org/officeDocument/2006/relationships/slide" Target="/ppt/slides/slide7.xml" Id="R2baa59be7516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91cbc188a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6b34e84942fd" /><Relationship Type="http://schemas.openxmlformats.org/officeDocument/2006/relationships/theme" Target="/ppt/slideMasters/theme/theme1.xml" Id="Ra0b2235a8bac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76b34e849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1c81de12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36858d07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458eaa5e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20ef8a5e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41e3d1ed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a6f6d3c2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b8e417d6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ARVE NATLAND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932 257 084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