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d051253d2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e15857bcc240c4"/>
  </p:sldMasterIdLst>
  <p:sldIdLst>
    <p:sldId xmlns:r="http://schemas.openxmlformats.org/officeDocument/2006/relationships" id="256" r:id="R99ee2953695f4946"/>
    <p:sldId xmlns:r="http://schemas.openxmlformats.org/officeDocument/2006/relationships" id="257" r:id="R6453aa84d7b2464b"/>
    <p:sldId xmlns:r="http://schemas.openxmlformats.org/officeDocument/2006/relationships" id="258" r:id="Rdbac9a919b6e4eba"/>
    <p:sldId xmlns:r="http://schemas.openxmlformats.org/officeDocument/2006/relationships" id="259" r:id="Re5723b2ced3549dd"/>
    <p:sldId xmlns:r="http://schemas.openxmlformats.org/officeDocument/2006/relationships" id="260" r:id="R8c7af983591a4111"/>
    <p:sldId xmlns:r="http://schemas.openxmlformats.org/officeDocument/2006/relationships" id="261" r:id="R3e83e53d7cae4019"/>
    <p:sldId xmlns:r="http://schemas.openxmlformats.org/officeDocument/2006/relationships" id="262" r:id="Re4bd61eb43f5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15857bcc240c4" /><Relationship Type="http://schemas.openxmlformats.org/officeDocument/2006/relationships/slide" Target="/ppt/slides/slide1.xml" Id="R99ee2953695f4946" /><Relationship Type="http://schemas.openxmlformats.org/officeDocument/2006/relationships/slide" Target="/ppt/slides/slide2.xml" Id="R6453aa84d7b2464b" /><Relationship Type="http://schemas.openxmlformats.org/officeDocument/2006/relationships/slide" Target="/ppt/slides/slide3.xml" Id="Rdbac9a919b6e4eba" /><Relationship Type="http://schemas.openxmlformats.org/officeDocument/2006/relationships/slide" Target="/ppt/slides/slide4.xml" Id="Re5723b2ced3549dd" /><Relationship Type="http://schemas.openxmlformats.org/officeDocument/2006/relationships/slide" Target="/ppt/slides/slide5.xml" Id="R8c7af983591a4111" /><Relationship Type="http://schemas.openxmlformats.org/officeDocument/2006/relationships/slide" Target="/ppt/slides/slide6.xml" Id="R3e83e53d7cae4019" /><Relationship Type="http://schemas.openxmlformats.org/officeDocument/2006/relationships/slide" Target="/ppt/slides/slide7.xml" Id="Re4bd61eb43f5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f4f2c6bd0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85f480984484d" /><Relationship Type="http://schemas.openxmlformats.org/officeDocument/2006/relationships/theme" Target="/ppt/slideMasters/theme/theme1.xml" Id="Rd55d91e57a4a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85f480984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f1788647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98141ae69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46090322c44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79548b0c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3de4bb87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82beeb9149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69c5acec8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KURVE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