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df21cdc52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397657d5f4d93"/>
  </p:sldMasterIdLst>
  <p:sldIdLst>
    <p:sldId xmlns:r="http://schemas.openxmlformats.org/officeDocument/2006/relationships" id="256" r:id="Rdeef02b9ee574893"/>
    <p:sldId xmlns:r="http://schemas.openxmlformats.org/officeDocument/2006/relationships" id="257" r:id="R5d6f8be765fd44cc"/>
    <p:sldId xmlns:r="http://schemas.openxmlformats.org/officeDocument/2006/relationships" id="258" r:id="R56b05448ba934d0e"/>
    <p:sldId xmlns:r="http://schemas.openxmlformats.org/officeDocument/2006/relationships" id="259" r:id="R209a23605b964377"/>
    <p:sldId xmlns:r="http://schemas.openxmlformats.org/officeDocument/2006/relationships" id="260" r:id="Rcf43deb4073b4848"/>
    <p:sldId xmlns:r="http://schemas.openxmlformats.org/officeDocument/2006/relationships" id="261" r:id="Rbaea75c5cd13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397657d5f4d93" /><Relationship Type="http://schemas.openxmlformats.org/officeDocument/2006/relationships/slide" Target="/ppt/slides/slide1.xml" Id="Rdeef02b9ee574893" /><Relationship Type="http://schemas.openxmlformats.org/officeDocument/2006/relationships/slide" Target="/ppt/slides/slide2.xml" Id="R5d6f8be765fd44cc" /><Relationship Type="http://schemas.openxmlformats.org/officeDocument/2006/relationships/slide" Target="/ppt/slides/slide3.xml" Id="R56b05448ba934d0e" /><Relationship Type="http://schemas.openxmlformats.org/officeDocument/2006/relationships/slide" Target="/ppt/slides/slide4.xml" Id="R209a23605b964377" /><Relationship Type="http://schemas.openxmlformats.org/officeDocument/2006/relationships/slide" Target="/ppt/slides/slide5.xml" Id="Rcf43deb4073b4848" /><Relationship Type="http://schemas.openxmlformats.org/officeDocument/2006/relationships/slide" Target="/ppt/slides/slide6.xml" Id="Rbaea75c5cd13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aea7b64de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d62bcb81840ad" /><Relationship Type="http://schemas.openxmlformats.org/officeDocument/2006/relationships/theme" Target="/ppt/slideMasters/theme/theme1.xml" Id="Rec906a00c833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d62bcb818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343034cb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14c22bec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2d122cf6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b7c84a756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002dce05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a4192bc8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