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90a19964354e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811eb86d73400c"/>
  </p:sldMasterIdLst>
  <p:sldIdLst>
    <p:sldId xmlns:r="http://schemas.openxmlformats.org/officeDocument/2006/relationships" id="256" r:id="Re1d02368a6134564"/>
    <p:sldId xmlns:r="http://schemas.openxmlformats.org/officeDocument/2006/relationships" id="257" r:id="R8e020acf9f75489f"/>
    <p:sldId xmlns:r="http://schemas.openxmlformats.org/officeDocument/2006/relationships" id="258" r:id="Rb15ee5ba2dc949ff"/>
    <p:sldId xmlns:r="http://schemas.openxmlformats.org/officeDocument/2006/relationships" id="259" r:id="Rf9b7c866cc2a42bc"/>
    <p:sldId xmlns:r="http://schemas.openxmlformats.org/officeDocument/2006/relationships" id="260" r:id="Rf1b223b09f0f4857"/>
    <p:sldId xmlns:r="http://schemas.openxmlformats.org/officeDocument/2006/relationships" id="261" r:id="R64736a13edc54013"/>
    <p:sldId xmlns:r="http://schemas.openxmlformats.org/officeDocument/2006/relationships" id="262" r:id="R8490b2681a334b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811eb86d73400c" /><Relationship Type="http://schemas.openxmlformats.org/officeDocument/2006/relationships/slide" Target="/ppt/slides/slide1.xml" Id="Re1d02368a6134564" /><Relationship Type="http://schemas.openxmlformats.org/officeDocument/2006/relationships/slide" Target="/ppt/slides/slide2.xml" Id="R8e020acf9f75489f" /><Relationship Type="http://schemas.openxmlformats.org/officeDocument/2006/relationships/slide" Target="/ppt/slides/slide3.xml" Id="Rb15ee5ba2dc949ff" /><Relationship Type="http://schemas.openxmlformats.org/officeDocument/2006/relationships/slide" Target="/ppt/slides/slide4.xml" Id="Rf9b7c866cc2a42bc" /><Relationship Type="http://schemas.openxmlformats.org/officeDocument/2006/relationships/slide" Target="/ppt/slides/slide5.xml" Id="Rf1b223b09f0f4857" /><Relationship Type="http://schemas.openxmlformats.org/officeDocument/2006/relationships/slide" Target="/ppt/slides/slide6.xml" Id="R64736a13edc54013" /><Relationship Type="http://schemas.openxmlformats.org/officeDocument/2006/relationships/slide" Target="/ppt/slides/slide7.xml" Id="R8490b2681a334b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2de4b77d8547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37d7a4a20443b" /><Relationship Type="http://schemas.openxmlformats.org/officeDocument/2006/relationships/theme" Target="/ppt/slideMasters/theme/theme1.xml" Id="Rdbd565fde44a4e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3537d7a4a2044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a3c2b901934a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373d7fa1b641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1d9bfcef348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206bd06a547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a5457271ab4f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a9c683e8ea49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bc4e313b74d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SKATVEDT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SKATVEDT INVEST AS ble etablert [år] og holder til i Andebu.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932 119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3 815 250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4 522 162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SKATVEDT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Rogneveien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3158 Andebu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932 340 186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