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f917e53b4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f2fc9f3b84672"/>
  </p:sldMasterIdLst>
  <p:sldIdLst>
    <p:sldId xmlns:r="http://schemas.openxmlformats.org/officeDocument/2006/relationships" id="256" r:id="R262328a4d4a84629"/>
    <p:sldId xmlns:r="http://schemas.openxmlformats.org/officeDocument/2006/relationships" id="257" r:id="Rf1f3bdb48420459f"/>
    <p:sldId xmlns:r="http://schemas.openxmlformats.org/officeDocument/2006/relationships" id="258" r:id="Rb699bef89e324fc4"/>
    <p:sldId xmlns:r="http://schemas.openxmlformats.org/officeDocument/2006/relationships" id="259" r:id="R7c90ca287c6c428d"/>
    <p:sldId xmlns:r="http://schemas.openxmlformats.org/officeDocument/2006/relationships" id="260" r:id="R18fecba8aa41400e"/>
    <p:sldId xmlns:r="http://schemas.openxmlformats.org/officeDocument/2006/relationships" id="261" r:id="Rff317e30d8bb462e"/>
    <p:sldId xmlns:r="http://schemas.openxmlformats.org/officeDocument/2006/relationships" id="262" r:id="R7f366e5f1ae0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f2fc9f3b84672" /><Relationship Type="http://schemas.openxmlformats.org/officeDocument/2006/relationships/slide" Target="/ppt/slides/slide1.xml" Id="R262328a4d4a84629" /><Relationship Type="http://schemas.openxmlformats.org/officeDocument/2006/relationships/slide" Target="/ppt/slides/slide2.xml" Id="Rf1f3bdb48420459f" /><Relationship Type="http://schemas.openxmlformats.org/officeDocument/2006/relationships/slide" Target="/ppt/slides/slide3.xml" Id="Rb699bef89e324fc4" /><Relationship Type="http://schemas.openxmlformats.org/officeDocument/2006/relationships/slide" Target="/ppt/slides/slide4.xml" Id="R7c90ca287c6c428d" /><Relationship Type="http://schemas.openxmlformats.org/officeDocument/2006/relationships/slide" Target="/ppt/slides/slide5.xml" Id="R18fecba8aa41400e" /><Relationship Type="http://schemas.openxmlformats.org/officeDocument/2006/relationships/slide" Target="/ppt/slides/slide6.xml" Id="Rff317e30d8bb462e" /><Relationship Type="http://schemas.openxmlformats.org/officeDocument/2006/relationships/slide" Target="/ppt/slides/slide7.xml" Id="R7f366e5f1ae0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9950cf9f1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8b9a6b2f47e0" /><Relationship Type="http://schemas.openxmlformats.org/officeDocument/2006/relationships/theme" Target="/ppt/slideMasters/theme/theme1.xml" Id="R93dde82609bd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68b9a6b2f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6d27a208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c48443d4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51b14ead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4e49eef0a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58d20f78b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518d69f7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e20be1a5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HELLEVAMMEN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Fjellvei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TEIE INVEST AS</a:t>
            </a:r>
          </a:p>
        </p:txBody>
      </p:sp>
    </p:spTree>
  </p:cSld>
  <p:clrMapOvr>
    <a:masterClrMapping xmlns:a="http://schemas.openxmlformats.org/drawingml/2006/main"/>
  </p:clrMapOvr>
</p:sld>
</file>