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8028a096f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cb2cd51c54d5a"/>
  </p:sldMasterIdLst>
  <p:sldIdLst>
    <p:sldId xmlns:r="http://schemas.openxmlformats.org/officeDocument/2006/relationships" id="256" r:id="Rfe8b54ce1d544ea5"/>
    <p:sldId xmlns:r="http://schemas.openxmlformats.org/officeDocument/2006/relationships" id="257" r:id="Rd7ffd6dec1c84aac"/>
    <p:sldId xmlns:r="http://schemas.openxmlformats.org/officeDocument/2006/relationships" id="258" r:id="R6535d2fc09114658"/>
    <p:sldId xmlns:r="http://schemas.openxmlformats.org/officeDocument/2006/relationships" id="259" r:id="Rca1af551a09b4d86"/>
    <p:sldId xmlns:r="http://schemas.openxmlformats.org/officeDocument/2006/relationships" id="260" r:id="R301b391b58414c2b"/>
    <p:sldId xmlns:r="http://schemas.openxmlformats.org/officeDocument/2006/relationships" id="261" r:id="Ra15b880ecb6d4b07"/>
    <p:sldId xmlns:r="http://schemas.openxmlformats.org/officeDocument/2006/relationships" id="262" r:id="R72c8871d97d1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cb2cd51c54d5a" /><Relationship Type="http://schemas.openxmlformats.org/officeDocument/2006/relationships/slide" Target="/ppt/slides/slide1.xml" Id="Rfe8b54ce1d544ea5" /><Relationship Type="http://schemas.openxmlformats.org/officeDocument/2006/relationships/slide" Target="/ppt/slides/slide2.xml" Id="Rd7ffd6dec1c84aac" /><Relationship Type="http://schemas.openxmlformats.org/officeDocument/2006/relationships/slide" Target="/ppt/slides/slide3.xml" Id="R6535d2fc09114658" /><Relationship Type="http://schemas.openxmlformats.org/officeDocument/2006/relationships/slide" Target="/ppt/slides/slide4.xml" Id="Rca1af551a09b4d86" /><Relationship Type="http://schemas.openxmlformats.org/officeDocument/2006/relationships/slide" Target="/ppt/slides/slide5.xml" Id="R301b391b58414c2b" /><Relationship Type="http://schemas.openxmlformats.org/officeDocument/2006/relationships/slide" Target="/ppt/slides/slide6.xml" Id="Ra15b880ecb6d4b07" /><Relationship Type="http://schemas.openxmlformats.org/officeDocument/2006/relationships/slide" Target="/ppt/slides/slide7.xml" Id="R72c8871d97d1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3025269ae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329b1c11c4191" /><Relationship Type="http://schemas.openxmlformats.org/officeDocument/2006/relationships/theme" Target="/ppt/slideMasters/theme/theme1.xml" Id="Rca922d3ca501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329b1c11c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3de5eb32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ef9c96e5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804f9981d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341d3e645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222370a8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bf2106f4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3dcfec7f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 KAPITAL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ANITA MØRKVE VANGSNES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578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5709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ingavill04@hotmail.com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932 359 200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 KAPITAL AS</a:t>
            </a:r>
          </a:p>
        </p:txBody>
      </p:sp>
    </p:spTree>
  </p:cSld>
  <p:clrMapOvr>
    <a:masterClrMapping xmlns:a="http://schemas.openxmlformats.org/drawingml/2006/main"/>
  </p:clrMapOvr>
</p:sld>
</file>