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3e530dbd6a4d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a75dd765d4451c"/>
  </p:sldMasterIdLst>
  <p:sldIdLst>
    <p:sldId xmlns:r="http://schemas.openxmlformats.org/officeDocument/2006/relationships" id="256" r:id="R7a4a3ffa73d742a9"/>
    <p:sldId xmlns:r="http://schemas.openxmlformats.org/officeDocument/2006/relationships" id="257" r:id="R507d2ad791c8411c"/>
    <p:sldId xmlns:r="http://schemas.openxmlformats.org/officeDocument/2006/relationships" id="258" r:id="Re3e087a77bcd41ff"/>
    <p:sldId xmlns:r="http://schemas.openxmlformats.org/officeDocument/2006/relationships" id="259" r:id="Rcf84ff60e4ef4fa9"/>
    <p:sldId xmlns:r="http://schemas.openxmlformats.org/officeDocument/2006/relationships" id="260" r:id="R099743817e084247"/>
    <p:sldId xmlns:r="http://schemas.openxmlformats.org/officeDocument/2006/relationships" id="261" r:id="R50f19c6e21b045ae"/>
    <p:sldId xmlns:r="http://schemas.openxmlformats.org/officeDocument/2006/relationships" id="262" r:id="Ra42207eb3461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75dd765d4451c" /><Relationship Type="http://schemas.openxmlformats.org/officeDocument/2006/relationships/slide" Target="/ppt/slides/slide1.xml" Id="R7a4a3ffa73d742a9" /><Relationship Type="http://schemas.openxmlformats.org/officeDocument/2006/relationships/slide" Target="/ppt/slides/slide2.xml" Id="R507d2ad791c8411c" /><Relationship Type="http://schemas.openxmlformats.org/officeDocument/2006/relationships/slide" Target="/ppt/slides/slide3.xml" Id="Re3e087a77bcd41ff" /><Relationship Type="http://schemas.openxmlformats.org/officeDocument/2006/relationships/slide" Target="/ppt/slides/slide4.xml" Id="Rcf84ff60e4ef4fa9" /><Relationship Type="http://schemas.openxmlformats.org/officeDocument/2006/relationships/slide" Target="/ppt/slides/slide5.xml" Id="R099743817e084247" /><Relationship Type="http://schemas.openxmlformats.org/officeDocument/2006/relationships/slide" Target="/ppt/slides/slide6.xml" Id="R50f19c6e21b045ae" /><Relationship Type="http://schemas.openxmlformats.org/officeDocument/2006/relationships/slide" Target="/ppt/slides/slide7.xml" Id="Ra42207eb3461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55d46407d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40862eaf3469f" /><Relationship Type="http://schemas.openxmlformats.org/officeDocument/2006/relationships/theme" Target="/ppt/slideMasters/theme/theme1.xml" Id="Rdfbb524074b64e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40862eaf346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dd8788748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ee6f13137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254a9874044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689683b82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683494e5a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2ed4fee9d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9b2aa308f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LAWIAN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LAWIAN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932 364 891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