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a14712b8e045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4b4d11c4d14ffb"/>
  </p:sldMasterIdLst>
  <p:sldIdLst>
    <p:sldId xmlns:r="http://schemas.openxmlformats.org/officeDocument/2006/relationships" id="256" r:id="R6255148ea34c422f"/>
    <p:sldId xmlns:r="http://schemas.openxmlformats.org/officeDocument/2006/relationships" id="257" r:id="Re5096f06f31c43f1"/>
    <p:sldId xmlns:r="http://schemas.openxmlformats.org/officeDocument/2006/relationships" id="258" r:id="R42134e52fa0f4641"/>
    <p:sldId xmlns:r="http://schemas.openxmlformats.org/officeDocument/2006/relationships" id="259" r:id="R55fa2a8a710c4aec"/>
    <p:sldId xmlns:r="http://schemas.openxmlformats.org/officeDocument/2006/relationships" id="260" r:id="Rd7c06f7656ff4ee4"/>
    <p:sldId xmlns:r="http://schemas.openxmlformats.org/officeDocument/2006/relationships" id="261" r:id="R1ca408cc6a694605"/>
    <p:sldId xmlns:r="http://schemas.openxmlformats.org/officeDocument/2006/relationships" id="262" r:id="R2df1877933c940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4b4d11c4d14ffb" /><Relationship Type="http://schemas.openxmlformats.org/officeDocument/2006/relationships/slide" Target="/ppt/slides/slide1.xml" Id="R6255148ea34c422f" /><Relationship Type="http://schemas.openxmlformats.org/officeDocument/2006/relationships/slide" Target="/ppt/slides/slide2.xml" Id="Re5096f06f31c43f1" /><Relationship Type="http://schemas.openxmlformats.org/officeDocument/2006/relationships/slide" Target="/ppt/slides/slide3.xml" Id="R42134e52fa0f4641" /><Relationship Type="http://schemas.openxmlformats.org/officeDocument/2006/relationships/slide" Target="/ppt/slides/slide4.xml" Id="R55fa2a8a710c4aec" /><Relationship Type="http://schemas.openxmlformats.org/officeDocument/2006/relationships/slide" Target="/ppt/slides/slide5.xml" Id="Rd7c06f7656ff4ee4" /><Relationship Type="http://schemas.openxmlformats.org/officeDocument/2006/relationships/slide" Target="/ppt/slides/slide6.xml" Id="R1ca408cc6a694605" /><Relationship Type="http://schemas.openxmlformats.org/officeDocument/2006/relationships/slide" Target="/ppt/slides/slide7.xml" Id="R2df1877933c940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bb0d044ff94d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bbb6c6d4f412f" /><Relationship Type="http://schemas.openxmlformats.org/officeDocument/2006/relationships/theme" Target="/ppt/slideMasters/theme/theme1.xml" Id="R5c86e300c2ea41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3bbb6c6d4f41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b74cdd37b41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10ddc3f3e47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3317b47724e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137f0e1f24e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22c5c96ff48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291fb4cb147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ce1fd6f0543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POSITIVT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POSITIVT REGNSKAP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6 479 975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849 903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682 059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1 744 576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5 097 431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SMJ HOLDING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SOLSEM HOLDING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Halfdan Wilhelmsens alle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20 04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932 383 837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POSITIVT REGNSKAP AS</a:t>
            </a:r>
          </a:p>
        </p:txBody>
      </p:sp>
    </p:spTree>
  </p:cSld>
  <p:clrMapOvr>
    <a:masterClrMapping xmlns:a="http://schemas.openxmlformats.org/drawingml/2006/main"/>
  </p:clrMapOvr>
</p:sld>
</file>