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a38dcf786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01270a1104653"/>
  </p:sldMasterIdLst>
  <p:sldIdLst>
    <p:sldId xmlns:r="http://schemas.openxmlformats.org/officeDocument/2006/relationships" id="256" r:id="R3140d468e78447d0"/>
    <p:sldId xmlns:r="http://schemas.openxmlformats.org/officeDocument/2006/relationships" id="257" r:id="R97811c34721c4f23"/>
    <p:sldId xmlns:r="http://schemas.openxmlformats.org/officeDocument/2006/relationships" id="258" r:id="Rb9a33e613f10475c"/>
    <p:sldId xmlns:r="http://schemas.openxmlformats.org/officeDocument/2006/relationships" id="259" r:id="R6e9dbcebf5ca4cfa"/>
    <p:sldId xmlns:r="http://schemas.openxmlformats.org/officeDocument/2006/relationships" id="260" r:id="R40c61fedea6e4c06"/>
    <p:sldId xmlns:r="http://schemas.openxmlformats.org/officeDocument/2006/relationships" id="261" r:id="R934fe69ff08743f2"/>
    <p:sldId xmlns:r="http://schemas.openxmlformats.org/officeDocument/2006/relationships" id="262" r:id="Ra4ef23f9e5ed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01270a1104653" /><Relationship Type="http://schemas.openxmlformats.org/officeDocument/2006/relationships/slide" Target="/ppt/slides/slide1.xml" Id="R3140d468e78447d0" /><Relationship Type="http://schemas.openxmlformats.org/officeDocument/2006/relationships/slide" Target="/ppt/slides/slide2.xml" Id="R97811c34721c4f23" /><Relationship Type="http://schemas.openxmlformats.org/officeDocument/2006/relationships/slide" Target="/ppt/slides/slide3.xml" Id="Rb9a33e613f10475c" /><Relationship Type="http://schemas.openxmlformats.org/officeDocument/2006/relationships/slide" Target="/ppt/slides/slide4.xml" Id="R6e9dbcebf5ca4cfa" /><Relationship Type="http://schemas.openxmlformats.org/officeDocument/2006/relationships/slide" Target="/ppt/slides/slide5.xml" Id="R40c61fedea6e4c06" /><Relationship Type="http://schemas.openxmlformats.org/officeDocument/2006/relationships/slide" Target="/ppt/slides/slide6.xml" Id="R934fe69ff08743f2" /><Relationship Type="http://schemas.openxmlformats.org/officeDocument/2006/relationships/slide" Target="/ppt/slides/slide7.xml" Id="Ra4ef23f9e5ed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a95c103fe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9392fde05483f" /><Relationship Type="http://schemas.openxmlformats.org/officeDocument/2006/relationships/theme" Target="/ppt/slideMasters/theme/theme1.xml" Id="R6e8c3dc3e3bf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9392fde05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7f38a0e4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15deed92a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b7ca13a5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3984511cb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93987828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122d5fb2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a19c81cd8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PEOPLE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PEOPLE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LIONEL JACQUES ROBERT LAYERLE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Lionel Layerle, Vækerøveien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932 435 977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