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ff997e271147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58268b76a64f6f"/>
  </p:sldMasterIdLst>
  <p:sldIdLst>
    <p:sldId xmlns:r="http://schemas.openxmlformats.org/officeDocument/2006/relationships" id="256" r:id="R599e06bcc1a34547"/>
    <p:sldId xmlns:r="http://schemas.openxmlformats.org/officeDocument/2006/relationships" id="257" r:id="R7e1001c269e54b9c"/>
    <p:sldId xmlns:r="http://schemas.openxmlformats.org/officeDocument/2006/relationships" id="258" r:id="Rc2d578fa237a467b"/>
    <p:sldId xmlns:r="http://schemas.openxmlformats.org/officeDocument/2006/relationships" id="259" r:id="Rf569a0d93e654993"/>
    <p:sldId xmlns:r="http://schemas.openxmlformats.org/officeDocument/2006/relationships" id="260" r:id="R42791679b7d5473a"/>
    <p:sldId xmlns:r="http://schemas.openxmlformats.org/officeDocument/2006/relationships" id="261" r:id="R3775b3a5c76347d6"/>
    <p:sldId xmlns:r="http://schemas.openxmlformats.org/officeDocument/2006/relationships" id="262" r:id="Rd7ed76f8269143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58268b76a64f6f" /><Relationship Type="http://schemas.openxmlformats.org/officeDocument/2006/relationships/slide" Target="/ppt/slides/slide1.xml" Id="R599e06bcc1a34547" /><Relationship Type="http://schemas.openxmlformats.org/officeDocument/2006/relationships/slide" Target="/ppt/slides/slide2.xml" Id="R7e1001c269e54b9c" /><Relationship Type="http://schemas.openxmlformats.org/officeDocument/2006/relationships/slide" Target="/ppt/slides/slide3.xml" Id="Rc2d578fa237a467b" /><Relationship Type="http://schemas.openxmlformats.org/officeDocument/2006/relationships/slide" Target="/ppt/slides/slide4.xml" Id="Rf569a0d93e654993" /><Relationship Type="http://schemas.openxmlformats.org/officeDocument/2006/relationships/slide" Target="/ppt/slides/slide5.xml" Id="R42791679b7d5473a" /><Relationship Type="http://schemas.openxmlformats.org/officeDocument/2006/relationships/slide" Target="/ppt/slides/slide6.xml" Id="R3775b3a5c76347d6" /><Relationship Type="http://schemas.openxmlformats.org/officeDocument/2006/relationships/slide" Target="/ppt/slides/slide7.xml" Id="Rd7ed76f8269143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8b0c221d6844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36b268ac14cbb" /><Relationship Type="http://schemas.openxmlformats.org/officeDocument/2006/relationships/theme" Target="/ppt/slideMasters/theme/theme1.xml" Id="Rd9abb1bec7be43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236b268ac14c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a9857084941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22372fae94d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ca4368b5044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ab61f14184e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102017bca4e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3e6358b8743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ebb7b230545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BORGAR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54 341 000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54 854 000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AGRA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Sofienberggata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37 84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932 442 582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